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 id="2147483901" r:id="rId2"/>
  </p:sldMasterIdLst>
  <p:notesMasterIdLst>
    <p:notesMasterId r:id="rId50"/>
  </p:notesMasterIdLst>
  <p:sldIdLst>
    <p:sldId id="473" r:id="rId3"/>
    <p:sldId id="424" r:id="rId4"/>
    <p:sldId id="441" r:id="rId5"/>
    <p:sldId id="433" r:id="rId6"/>
    <p:sldId id="434" r:id="rId7"/>
    <p:sldId id="436" r:id="rId8"/>
    <p:sldId id="472" r:id="rId9"/>
    <p:sldId id="442" r:id="rId10"/>
    <p:sldId id="476" r:id="rId11"/>
    <p:sldId id="418" r:id="rId12"/>
    <p:sldId id="443" r:id="rId13"/>
    <p:sldId id="421" r:id="rId14"/>
    <p:sldId id="422" r:id="rId15"/>
    <p:sldId id="420" r:id="rId16"/>
    <p:sldId id="454" r:id="rId17"/>
    <p:sldId id="455" r:id="rId18"/>
    <p:sldId id="469" r:id="rId19"/>
    <p:sldId id="479" r:id="rId20"/>
    <p:sldId id="375" r:id="rId21"/>
    <p:sldId id="409" r:id="rId22"/>
    <p:sldId id="406" r:id="rId23"/>
    <p:sldId id="411" r:id="rId24"/>
    <p:sldId id="419" r:id="rId25"/>
    <p:sldId id="430" r:id="rId26"/>
    <p:sldId id="471" r:id="rId27"/>
    <p:sldId id="429" r:id="rId28"/>
    <p:sldId id="457" r:id="rId29"/>
    <p:sldId id="482" r:id="rId30"/>
    <p:sldId id="425" r:id="rId31"/>
    <p:sldId id="427" r:id="rId32"/>
    <p:sldId id="465" r:id="rId33"/>
    <p:sldId id="474" r:id="rId34"/>
    <p:sldId id="416" r:id="rId35"/>
    <p:sldId id="463" r:id="rId36"/>
    <p:sldId id="428" r:id="rId37"/>
    <p:sldId id="480" r:id="rId38"/>
    <p:sldId id="448" r:id="rId39"/>
    <p:sldId id="459" r:id="rId40"/>
    <p:sldId id="468" r:id="rId41"/>
    <p:sldId id="467" r:id="rId42"/>
    <p:sldId id="466" r:id="rId43"/>
    <p:sldId id="437" r:id="rId44"/>
    <p:sldId id="462" r:id="rId45"/>
    <p:sldId id="464" r:id="rId46"/>
    <p:sldId id="477" r:id="rId47"/>
    <p:sldId id="445" r:id="rId48"/>
    <p:sldId id="481" r:id="rId49"/>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FFEAAC"/>
    <a:srgbClr val="FF76FB"/>
    <a:srgbClr val="5F5F5F"/>
    <a:srgbClr val="FFFF66"/>
    <a:srgbClr val="F8F8F8"/>
    <a:srgbClr val="6600CC"/>
    <a:srgbClr val="9900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11"/>
    <p:restoredTop sz="94694"/>
  </p:normalViewPr>
  <p:slideViewPr>
    <p:cSldViewPr>
      <p:cViewPr varScale="1">
        <p:scale>
          <a:sx n="128" d="100"/>
          <a:sy n="128" d="100"/>
        </p:scale>
        <p:origin x="170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50" d="100"/>
        <a:sy n="50" d="100"/>
      </p:scale>
      <p:origin x="0" y="0"/>
    </p:cViewPr>
  </p:sorterViewPr>
  <p:notesViewPr>
    <p:cSldViewPr>
      <p:cViewPr varScale="1">
        <p:scale>
          <a:sx n="42" d="100"/>
          <a:sy n="42" d="100"/>
        </p:scale>
        <p:origin x="-1502" y="-6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ea typeface="+mn-ea"/>
                <a:cs typeface="+mn-cs"/>
              </a:defRPr>
            </a:lvl1pPr>
          </a:lstStyle>
          <a:p>
            <a:pPr>
              <a:defRPr/>
            </a:pPr>
            <a:endParaRPr lang="en-US"/>
          </a:p>
        </p:txBody>
      </p:sp>
      <p:sp>
        <p:nvSpPr>
          <p:cNvPr id="634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430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34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34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ea typeface="+mn-ea"/>
                <a:cs typeface="+mn-cs"/>
              </a:defRPr>
            </a:lvl1pPr>
          </a:lstStyle>
          <a:p>
            <a:pPr>
              <a:defRPr/>
            </a:pPr>
            <a:endParaRPr lang="en-US"/>
          </a:p>
        </p:txBody>
      </p:sp>
      <p:sp>
        <p:nvSpPr>
          <p:cNvPr id="634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D2ABC72-0A42-DA45-ACBE-4E87024F9F1F}" type="slidenum">
              <a:rPr lang="en-US"/>
              <a:pPr>
                <a:defRPr/>
              </a:pPr>
              <a:t>‹#›</a:t>
            </a:fld>
            <a:endParaRPr lang="en-US"/>
          </a:p>
        </p:txBody>
      </p:sp>
    </p:spTree>
    <p:extLst>
      <p:ext uri="{BB962C8B-B14F-4D97-AF65-F5344CB8AC3E}">
        <p14:creationId xmlns:p14="http://schemas.microsoft.com/office/powerpoint/2010/main" val="29474582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Geneva" charset="0"/>
      </a:defRPr>
    </a:lvl1pPr>
    <a:lvl2pPr marL="4572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2pPr>
    <a:lvl3pPr marL="9144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3pPr>
    <a:lvl4pPr marL="13716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odb.org/2014/06/21/worlds-fastest-walker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46DAF11-2F68-4240-A5D4-569629E2B6C9}"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45058" name="Rectangle 1026"/>
          <p:cNvSpPr>
            <a:spLocks noGrp="1" noRot="1" noChangeAspect="1" noChangeArrowheads="1"/>
          </p:cNvSpPr>
          <p:nvPr>
            <p:ph type="sldImg"/>
          </p:nvPr>
        </p:nvSpPr>
        <p:spPr>
          <a:solidFill>
            <a:srgbClr val="FFFFFF"/>
          </a:solidFill>
          <a:ln/>
        </p:spPr>
      </p:sp>
      <p:sp>
        <p:nvSpPr>
          <p:cNvPr id="450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ECF7261-BF3F-964F-85DB-9601CD95DF9C}"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63490" name="Rectangle 1026"/>
          <p:cNvSpPr>
            <a:spLocks noGrp="1" noRot="1" noChangeAspect="1" noChangeArrowheads="1"/>
          </p:cNvSpPr>
          <p:nvPr>
            <p:ph type="sldImg"/>
          </p:nvPr>
        </p:nvSpPr>
        <p:spPr>
          <a:solidFill>
            <a:srgbClr val="FFFFFF"/>
          </a:solidFill>
          <a:ln/>
        </p:spPr>
      </p:sp>
      <p:sp>
        <p:nvSpPr>
          <p:cNvPr id="63491" name="Rectangle 1027"/>
          <p:cNvSpPr>
            <a:spLocks noGrp="1" noChangeArrowheads="1"/>
          </p:cNvSpPr>
          <p:nvPr>
            <p:ph type="body" idx="1"/>
          </p:nvPr>
        </p:nvSpPr>
        <p:spPr>
          <a:solidFill>
            <a:srgbClr val="FFFFFF"/>
          </a:solidFill>
          <a:ln>
            <a:solidFill>
              <a:srgbClr val="000000"/>
            </a:solidFill>
          </a:ln>
        </p:spPr>
        <p:txBody>
          <a:bodyPr/>
          <a:lstStyle/>
          <a:p>
            <a:r>
              <a:rPr lang="en-US">
                <a:cs typeface="ＭＳ Ｐゴシック" charset="0"/>
              </a:rPr>
              <a:t>http://churchsermonseriesideas.com/?s=ecclesiastes image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1AD34F5B-DB45-4F4A-9806-D794F6718F6A}"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65538" name="Rectangle 1026"/>
          <p:cNvSpPr>
            <a:spLocks noGrp="1" noRot="1" noChangeAspect="1" noChangeArrowheads="1"/>
          </p:cNvSpPr>
          <p:nvPr>
            <p:ph type="sldImg"/>
          </p:nvPr>
        </p:nvSpPr>
        <p:spPr>
          <a:solidFill>
            <a:srgbClr val="FFFFFF"/>
          </a:solidFill>
          <a:ln/>
        </p:spPr>
      </p:sp>
      <p:sp>
        <p:nvSpPr>
          <p:cNvPr id="655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306E29EF-A6C7-4C42-8049-67D8433B4835}"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67586" name="Rectangle 1026"/>
          <p:cNvSpPr>
            <a:spLocks noGrp="1" noRot="1" noChangeAspect="1" noChangeArrowheads="1"/>
          </p:cNvSpPr>
          <p:nvPr>
            <p:ph type="sldImg"/>
          </p:nvPr>
        </p:nvSpPr>
        <p:spPr>
          <a:solidFill>
            <a:srgbClr val="FFFFFF"/>
          </a:solidFill>
          <a:ln/>
        </p:spPr>
      </p:sp>
      <p:sp>
        <p:nvSpPr>
          <p:cNvPr id="67587" name="Rectangle 1027"/>
          <p:cNvSpPr>
            <a:spLocks noGrp="1" noChangeArrowheads="1"/>
          </p:cNvSpPr>
          <p:nvPr>
            <p:ph type="body" idx="1"/>
          </p:nvPr>
        </p:nvSpPr>
        <p:spPr>
          <a:solidFill>
            <a:srgbClr val="FFFFFF"/>
          </a:solidFill>
          <a:ln>
            <a:solidFill>
              <a:srgbClr val="000000"/>
            </a:solidFill>
          </a:ln>
        </p:spPr>
        <p:txBody>
          <a:bodyPr/>
          <a:lstStyle/>
          <a:p>
            <a:r>
              <a:rPr lang="en-US">
                <a:cs typeface="ＭＳ Ｐゴシック" charset="0"/>
              </a:rPr>
              <a:t>http://churchsermonseriesideas.com/?s=ecclesiastes image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4B014E7-4D8C-B24D-8D8F-402E62220445}"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69634" name="Rectangle 1026"/>
          <p:cNvSpPr>
            <a:spLocks noGrp="1" noRot="1" noChangeAspect="1" noChangeArrowheads="1"/>
          </p:cNvSpPr>
          <p:nvPr>
            <p:ph type="sldImg"/>
          </p:nvPr>
        </p:nvSpPr>
        <p:spPr>
          <a:solidFill>
            <a:srgbClr val="FFFFFF"/>
          </a:solidFill>
          <a:ln/>
        </p:spPr>
      </p:sp>
      <p:sp>
        <p:nvSpPr>
          <p:cNvPr id="69635" name="Rectangle 1027"/>
          <p:cNvSpPr>
            <a:spLocks noGrp="1" noChangeArrowheads="1"/>
          </p:cNvSpPr>
          <p:nvPr>
            <p:ph type="body" idx="1"/>
          </p:nvPr>
        </p:nvSpPr>
        <p:spPr>
          <a:solidFill>
            <a:srgbClr val="FFFFFF"/>
          </a:solidFill>
          <a:ln>
            <a:solidFill>
              <a:srgbClr val="000000"/>
            </a:solidFill>
          </a:ln>
        </p:spPr>
        <p:txBody>
          <a:bodyPr/>
          <a:lstStyle/>
          <a:p>
            <a:r>
              <a:rPr lang="en-US">
                <a:cs typeface="ＭＳ Ｐゴシック" charset="0"/>
              </a:rPr>
              <a:t>http://churchsermonseriesideas.com/?s=ecclesiastes image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1569227-DF1C-9648-B4A1-D4B09F5B731B}"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71682" name="Rectangle 1026"/>
          <p:cNvSpPr>
            <a:spLocks noGrp="1" noRot="1" noChangeAspect="1" noChangeArrowheads="1"/>
          </p:cNvSpPr>
          <p:nvPr>
            <p:ph type="sldImg"/>
          </p:nvPr>
        </p:nvSpPr>
        <p:spPr>
          <a:solidFill>
            <a:srgbClr val="FFFFFF"/>
          </a:solidFill>
          <a:ln/>
        </p:spPr>
      </p:sp>
      <p:sp>
        <p:nvSpPr>
          <p:cNvPr id="716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006A47C-7106-F841-8945-67BBDDB93DD2}" type="slidenum">
              <a:rPr lang="en-US" sz="1200"/>
              <a:pPr/>
              <a:t>15</a:t>
            </a:fld>
            <a:endParaRPr lang="en-US" sz="120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9B45998-34CB-E04C-ACCA-27BD855B983F}" type="slidenum">
              <a:rPr lang="en-US" sz="1200"/>
              <a:pPr/>
              <a:t>16</a:t>
            </a:fld>
            <a:endParaRPr lang="en-US" sz="1200"/>
          </a:p>
        </p:txBody>
      </p:sp>
      <p:sp>
        <p:nvSpPr>
          <p:cNvPr id="75778" name="Rectangle 2"/>
          <p:cNvSpPr>
            <a:spLocks noGrp="1" noRot="1" noChangeAspect="1" noChangeArrowheads="1"/>
          </p:cNvSpPr>
          <p:nvPr>
            <p:ph type="sldImg"/>
          </p:nvPr>
        </p:nvSpPr>
        <p:spPr>
          <a:solidFill>
            <a:srgbClr val="FFFFFF"/>
          </a:solidFill>
          <a:ln/>
        </p:spPr>
      </p:sp>
      <p:sp>
        <p:nvSpPr>
          <p:cNvPr id="75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F7D8D31-11FE-634F-A625-5DDB123F0C3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77826" name="Rectangle 1026"/>
          <p:cNvSpPr>
            <a:spLocks noGrp="1" noRot="1" noChangeAspect="1" noChangeArrowheads="1"/>
          </p:cNvSpPr>
          <p:nvPr>
            <p:ph type="sldImg"/>
          </p:nvPr>
        </p:nvSpPr>
        <p:spPr>
          <a:solidFill>
            <a:srgbClr val="FFFFFF"/>
          </a:solidFill>
          <a:ln/>
        </p:spPr>
      </p:sp>
      <p:sp>
        <p:nvSpPr>
          <p:cNvPr id="778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B7284A6-2633-F34A-B3D5-E233C38B1AD3}"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79874" name="Rectangle 1026"/>
          <p:cNvSpPr>
            <a:spLocks noGrp="1" noRot="1" noChangeAspect="1" noChangeArrowheads="1"/>
          </p:cNvSpPr>
          <p:nvPr>
            <p:ph type="sldImg"/>
          </p:nvPr>
        </p:nvSpPr>
        <p:spPr>
          <a:solidFill>
            <a:srgbClr val="FFFFFF"/>
          </a:solidFill>
          <a:ln/>
        </p:spPr>
      </p:sp>
      <p:sp>
        <p:nvSpPr>
          <p:cNvPr id="798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6EA4BC3-6AE9-CF41-92E0-D1707BEC96BB}" type="slidenum">
              <a:rPr lang="en-US" sz="1200"/>
              <a:pPr/>
              <a:t>19</a:t>
            </a:fld>
            <a:endParaRPr lang="en-US" sz="1200"/>
          </a:p>
        </p:txBody>
      </p:sp>
      <p:sp>
        <p:nvSpPr>
          <p:cNvPr id="81922" name="Rectangle 2"/>
          <p:cNvSpPr>
            <a:spLocks noGrp="1" noRot="1" noChangeAspect="1" noChangeArrowheads="1"/>
          </p:cNvSpPr>
          <p:nvPr>
            <p:ph type="sldImg"/>
          </p:nvPr>
        </p:nvSpPr>
        <p:spPr>
          <a:solidFill>
            <a:srgbClr val="FFFFFF"/>
          </a:solidFill>
          <a:ln/>
        </p:spPr>
      </p:sp>
      <p:sp>
        <p:nvSpPr>
          <p:cNvPr id="81923" name="Rectangle 3"/>
          <p:cNvSpPr>
            <a:spLocks noGrp="1" noChangeArrowheads="1"/>
          </p:cNvSpPr>
          <p:nvPr>
            <p:ph type="body" idx="1"/>
          </p:nvPr>
        </p:nvSpPr>
        <p:spPr>
          <a:solidFill>
            <a:srgbClr val="FFFFFF"/>
          </a:solidFill>
          <a:ln>
            <a:solidFill>
              <a:srgbClr val="000000"/>
            </a:solidFill>
          </a:ln>
        </p:spPr>
        <p:txBody>
          <a:bodyPr/>
          <a:lstStyle/>
          <a:p>
            <a:r>
              <a:rPr lang="en-US" b="1"/>
              <a:t>The Meaninglessness of Human Achievement &amp; Wisdom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ACB93FF-C3E5-2B48-B751-3FDA33340C07}"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47106" name="Rectangle 1026"/>
          <p:cNvSpPr>
            <a:spLocks noGrp="1" noRot="1" noChangeAspect="1" noChangeArrowheads="1"/>
          </p:cNvSpPr>
          <p:nvPr>
            <p:ph type="sldImg"/>
          </p:nvPr>
        </p:nvSpPr>
        <p:spPr>
          <a:solidFill>
            <a:srgbClr val="FFFFFF"/>
          </a:solidFill>
          <a:ln/>
        </p:spPr>
      </p:sp>
      <p:sp>
        <p:nvSpPr>
          <p:cNvPr id="47107" name="Rectangle 1027"/>
          <p:cNvSpPr>
            <a:spLocks noGrp="1" noChangeArrowheads="1"/>
          </p:cNvSpPr>
          <p:nvPr>
            <p:ph type="body" idx="1"/>
          </p:nvPr>
        </p:nvSpPr>
        <p:spPr>
          <a:solidFill>
            <a:srgbClr val="FFFFFF"/>
          </a:solidFill>
          <a:ln>
            <a:solidFill>
              <a:srgbClr val="000000"/>
            </a:solidFill>
          </a:ln>
        </p:spPr>
        <p:txBody>
          <a:bodyPr/>
          <a:lstStyle/>
          <a:p>
            <a:pPr lvl="2"/>
            <a:r>
              <a:rPr lang="en-US" b="1" u="sng">
                <a:ea typeface="Geneva" charset="0"/>
              </a:rPr>
              <a:t>Interest</a:t>
            </a:r>
            <a:r>
              <a:rPr lang="en-US" b="1">
                <a:ea typeface="Geneva" charset="0"/>
              </a:rPr>
              <a:t>: People in Singapore walk faster than any other city (</a:t>
            </a:r>
            <a:r>
              <a:rPr lang="en-US" b="1" u="sng">
                <a:ea typeface="Geneva" charset="0"/>
                <a:hlinkClick r:id="rId3"/>
              </a:rPr>
              <a:t>http://odb.org/2014/06/21/worlds-fastest-walkers/</a:t>
            </a:r>
            <a:r>
              <a:rPr lang="en-US" b="1">
                <a:ea typeface="Geneva" charset="0"/>
              </a:rPr>
              <a:t>).</a:t>
            </a:r>
            <a:endParaRPr lang="en-US" sz="1400" b="1">
              <a:ea typeface="Geneva" charset="0"/>
            </a:endParaRPr>
          </a:p>
          <a:p>
            <a:pPr lvl="3"/>
            <a:r>
              <a:rPr lang="en-US" b="1">
                <a:ea typeface="Geneva" charset="0"/>
              </a:rPr>
              <a:t>Our Daily Bread notes, "According to a study measuring the pace of life of cities in 32 countries, people in the biggest hurry live here in Singapore. We walk 60 feet in 10:55 seconds, compared to 12:00 seconds for New Yorkers and 31:60 seconds for those living in the African city of Blantyre, Malawi."</a:t>
            </a:r>
            <a:endParaRPr lang="en-US" altLang="ja-JP" sz="1400" b="1">
              <a:ea typeface="Geneva" charset="0"/>
            </a:endParaRPr>
          </a:p>
          <a:p>
            <a:pPr lvl="3"/>
            <a:r>
              <a:rPr lang="en-US" b="1">
                <a:ea typeface="Geneva" charset="0"/>
              </a:rPr>
              <a:t>"But regardless of where you live, the study shows that walking speeds have increased by an average of 10 percent in the past 20 years. And if walking speed is any indicator for the pace of life, we are certainly much busier than before."</a:t>
            </a:r>
            <a:endParaRPr lang="en-US" sz="1400" b="1">
              <a:ea typeface="Geneva"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a:ln/>
        </p:spPr>
      </p:sp>
      <p:sp>
        <p:nvSpPr>
          <p:cNvPr id="8397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t>For </a:t>
            </a:r>
            <a:r>
              <a:rPr lang="en-US" altLang="ja-JP"/>
              <a:t>"</a:t>
            </a:r>
            <a:r>
              <a:rPr lang="en-US"/>
              <a:t>fleeting</a:t>
            </a:r>
            <a:r>
              <a:rPr lang="en-US" altLang="ja-JP"/>
              <a:t>"</a:t>
            </a:r>
            <a:r>
              <a:rPr lang="en-US"/>
              <a:t> meaning, see Tommy Nelson, A</a:t>
            </a:r>
            <a:r>
              <a:rPr lang="en-US" i="1"/>
              <a:t> Life Well Lived: A Study of the Book of Ecclesiastes. </a:t>
            </a:r>
            <a:r>
              <a:rPr lang="en-US"/>
              <a:t>Nashville, TN: B&amp;H Publishing Group, 2005.</a:t>
            </a:r>
          </a:p>
          <a:p>
            <a:r>
              <a:rPr lang="en-US"/>
              <a:t>Radmacher, Earl; Ronald B. Allen &amp; H. Wayne House, eds.  </a:t>
            </a:r>
            <a:r>
              <a:rPr lang="en-US" i="1"/>
              <a:t>Nelson</a:t>
            </a:r>
            <a:r>
              <a:rPr lang="fr-FR" altLang="ja-JP" i="1"/>
              <a:t>'</a:t>
            </a:r>
            <a:r>
              <a:rPr lang="en-US" i="1"/>
              <a:t>s New Illustrated Bible Commentary.  </a:t>
            </a:r>
            <a:r>
              <a:rPr lang="en-US"/>
              <a:t>Nashville, TN: Thomas Nelson Publishers, 1999.</a:t>
            </a:r>
          </a:p>
          <a:p>
            <a:endParaRPr lang="en-US"/>
          </a:p>
        </p:txBody>
      </p:sp>
      <p:sp>
        <p:nvSpPr>
          <p:cNvPr id="8397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180463A-41C7-5746-ACC3-1EF3888B5907}" type="slidenum">
              <a:rPr lang="en-US" sz="1200"/>
              <a:pPr/>
              <a:t>20</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AC3E0AD7-FAD0-3340-8F8A-6C2C05192D2A}" type="slidenum">
              <a:rPr lang="en-US" sz="1200"/>
              <a:pPr/>
              <a:t>21</a:t>
            </a:fld>
            <a:endParaRPr lang="en-US" sz="1200"/>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t>In this book it is as if Solomon is under water most of the time, declaring life to be "meaningless."  Why?  He is seeing life only "under the sun" in a horizontal perspective.  It</a:t>
            </a:r>
            <a:r>
              <a:rPr lang="fr-FR"/>
              <a:t>'</a:t>
            </a:r>
            <a:r>
              <a:rPr lang="en-US"/>
              <a:t>s the human view.</a:t>
            </a:r>
          </a:p>
          <a:p>
            <a:r>
              <a:rPr lang="en-US"/>
              <a:t>However, at various points he "comes up for air" only to advise his readers to "enjoy life" (2:24a; 12:13a, etc.) and to "fear God" (2:24b-26).  The conclusion also tells us to "keep his commandments" (12:13b).</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1A7D374B-4D41-D34E-A479-623EFEB10C36}"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88066" name="Rectangle 1026"/>
          <p:cNvSpPr>
            <a:spLocks noGrp="1" noRot="1" noChangeAspect="1" noChangeArrowheads="1"/>
          </p:cNvSpPr>
          <p:nvPr>
            <p:ph type="sldImg"/>
          </p:nvPr>
        </p:nvSpPr>
        <p:spPr>
          <a:solidFill>
            <a:srgbClr val="FFFFFF"/>
          </a:solidFill>
          <a:ln/>
        </p:spPr>
      </p:sp>
      <p:sp>
        <p:nvSpPr>
          <p:cNvPr id="880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4AB0CFD-4061-C148-8177-04010796FE07}"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0114" name="Rectangle 1026"/>
          <p:cNvSpPr>
            <a:spLocks noGrp="1" noRot="1" noChangeAspect="1" noChangeArrowheads="1"/>
          </p:cNvSpPr>
          <p:nvPr>
            <p:ph type="sldImg"/>
          </p:nvPr>
        </p:nvSpPr>
        <p:spPr>
          <a:solidFill>
            <a:srgbClr val="FFFFFF"/>
          </a:solidFill>
          <a:ln/>
        </p:spPr>
      </p:sp>
      <p:sp>
        <p:nvSpPr>
          <p:cNvPr id="901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099CFC-87F4-1E42-B19A-4BC83A1DC42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2162" name="Rectangle 1026"/>
          <p:cNvSpPr>
            <a:spLocks noGrp="1" noRot="1" noChangeAspect="1" noChangeArrowheads="1"/>
          </p:cNvSpPr>
          <p:nvPr>
            <p:ph type="sldImg"/>
          </p:nvPr>
        </p:nvSpPr>
        <p:spPr>
          <a:solidFill>
            <a:srgbClr val="FFFFFF"/>
          </a:solidFill>
          <a:ln/>
        </p:spPr>
      </p:sp>
      <p:sp>
        <p:nvSpPr>
          <p:cNvPr id="921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647059E-2967-D248-9592-D137D299830D}"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4210" name="Rectangle 1026"/>
          <p:cNvSpPr>
            <a:spLocks noGrp="1" noRot="1" noChangeAspect="1" noChangeArrowheads="1"/>
          </p:cNvSpPr>
          <p:nvPr>
            <p:ph type="sldImg"/>
          </p:nvPr>
        </p:nvSpPr>
        <p:spPr>
          <a:solidFill>
            <a:srgbClr val="FFFFFF"/>
          </a:solidFill>
          <a:ln/>
        </p:spPr>
      </p:sp>
      <p:sp>
        <p:nvSpPr>
          <p:cNvPr id="942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AF2903BF-7607-CA41-8667-75697D7C2045}"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6258" name="Rectangle 1026"/>
          <p:cNvSpPr>
            <a:spLocks noGrp="1" noRot="1" noChangeAspect="1" noChangeArrowheads="1"/>
          </p:cNvSpPr>
          <p:nvPr>
            <p:ph type="sldImg"/>
          </p:nvPr>
        </p:nvSpPr>
        <p:spPr>
          <a:solidFill>
            <a:srgbClr val="FFFFFF"/>
          </a:solidFill>
          <a:ln/>
        </p:spPr>
      </p:sp>
      <p:sp>
        <p:nvSpPr>
          <p:cNvPr id="962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E9C3983-08F9-FE41-AC72-A5401FBEEBE0}"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8306" name="Rectangle 1026"/>
          <p:cNvSpPr>
            <a:spLocks noGrp="1" noRot="1" noChangeAspect="1" noChangeArrowheads="1"/>
          </p:cNvSpPr>
          <p:nvPr>
            <p:ph type="sldImg"/>
          </p:nvPr>
        </p:nvSpPr>
        <p:spPr>
          <a:solidFill>
            <a:srgbClr val="FFFFFF"/>
          </a:solidFill>
          <a:ln/>
        </p:spPr>
      </p:sp>
      <p:sp>
        <p:nvSpPr>
          <p:cNvPr id="983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a:ln/>
        </p:spPr>
      </p:sp>
      <p:sp>
        <p:nvSpPr>
          <p:cNvPr id="8397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t>For </a:t>
            </a:r>
            <a:r>
              <a:rPr lang="en-US" altLang="ja-JP"/>
              <a:t>"</a:t>
            </a:r>
            <a:r>
              <a:rPr lang="en-US"/>
              <a:t>fleeting</a:t>
            </a:r>
            <a:r>
              <a:rPr lang="en-US" altLang="ja-JP"/>
              <a:t>"</a:t>
            </a:r>
            <a:r>
              <a:rPr lang="en-US"/>
              <a:t> meaning, see Tommy Nelson, A</a:t>
            </a:r>
            <a:r>
              <a:rPr lang="en-US" i="1"/>
              <a:t> Life Well Lived: A Study of the Book of Ecclesiastes. </a:t>
            </a:r>
            <a:r>
              <a:rPr lang="en-US"/>
              <a:t>Nashville, TN: B&amp;H Publishing Group, 2005.</a:t>
            </a:r>
          </a:p>
          <a:p>
            <a:r>
              <a:rPr lang="en-US"/>
              <a:t>Radmacher, Earl; Ronald B. Allen &amp; H. Wayne House, eds.  </a:t>
            </a:r>
            <a:r>
              <a:rPr lang="en-US" i="1"/>
              <a:t>Nelson</a:t>
            </a:r>
            <a:r>
              <a:rPr lang="fr-FR" altLang="ja-JP" i="1"/>
              <a:t>'</a:t>
            </a:r>
            <a:r>
              <a:rPr lang="en-US" i="1"/>
              <a:t>s New Illustrated Bible Commentary.  </a:t>
            </a:r>
            <a:r>
              <a:rPr lang="en-US"/>
              <a:t>Nashville, TN: Thomas Nelson Publishers, 1999.</a:t>
            </a:r>
          </a:p>
          <a:p>
            <a:endParaRPr lang="en-US"/>
          </a:p>
        </p:txBody>
      </p:sp>
      <p:sp>
        <p:nvSpPr>
          <p:cNvPr id="8397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180463A-41C7-5746-ACC3-1EF3888B590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4576555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1B87AB5-2FA8-0242-94B3-3B62E8588317}"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02402" name="Rectangle 1026"/>
          <p:cNvSpPr>
            <a:spLocks noGrp="1" noRot="1" noChangeAspect="1" noChangeArrowheads="1"/>
          </p:cNvSpPr>
          <p:nvPr>
            <p:ph type="sldImg"/>
          </p:nvPr>
        </p:nvSpPr>
        <p:spPr>
          <a:solidFill>
            <a:srgbClr val="FFFFFF"/>
          </a:solidFill>
          <a:ln/>
        </p:spPr>
      </p:sp>
      <p:sp>
        <p:nvSpPr>
          <p:cNvPr id="1024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01EE9C8-DD3F-A146-8FDD-B42B606EE712}"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49154" name="Rectangle 1026"/>
          <p:cNvSpPr>
            <a:spLocks noGrp="1" noRot="1" noChangeAspect="1" noChangeArrowheads="1"/>
          </p:cNvSpPr>
          <p:nvPr>
            <p:ph type="sldImg"/>
          </p:nvPr>
        </p:nvSpPr>
        <p:spPr>
          <a:solidFill>
            <a:srgbClr val="FFFFFF"/>
          </a:solidFill>
          <a:ln/>
        </p:spPr>
      </p:sp>
      <p:sp>
        <p:nvSpPr>
          <p:cNvPr id="491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3B82E328-A64F-124A-A5E8-195D62DE3D50}"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04450" name="Rectangle 1026"/>
          <p:cNvSpPr>
            <a:spLocks noGrp="1" noRot="1" noChangeAspect="1" noChangeArrowheads="1"/>
          </p:cNvSpPr>
          <p:nvPr>
            <p:ph type="sldImg"/>
          </p:nvPr>
        </p:nvSpPr>
        <p:spPr>
          <a:solidFill>
            <a:srgbClr val="FFFFFF"/>
          </a:solidFill>
          <a:ln/>
        </p:spPr>
      </p:sp>
      <p:sp>
        <p:nvSpPr>
          <p:cNvPr id="1044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8828D2B-4D2F-0C4D-AC93-9747916C268D}"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06498" name="Rectangle 1026"/>
          <p:cNvSpPr>
            <a:spLocks noGrp="1" noRot="1" noChangeAspect="1" noChangeArrowheads="1"/>
          </p:cNvSpPr>
          <p:nvPr>
            <p:ph type="sldImg"/>
          </p:nvPr>
        </p:nvSpPr>
        <p:spPr>
          <a:solidFill>
            <a:srgbClr val="FFFFFF"/>
          </a:solidFill>
          <a:ln/>
        </p:spPr>
      </p:sp>
      <p:sp>
        <p:nvSpPr>
          <p:cNvPr id="1064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EE937B9-7333-A743-9E5D-42B2B3A0BAA4}"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08546" name="Rectangle 1026"/>
          <p:cNvSpPr>
            <a:spLocks noGrp="1" noRot="1" noChangeAspect="1" noChangeArrowheads="1"/>
          </p:cNvSpPr>
          <p:nvPr>
            <p:ph type="sldImg"/>
          </p:nvPr>
        </p:nvSpPr>
        <p:spPr>
          <a:solidFill>
            <a:srgbClr val="FFFFFF"/>
          </a:solidFill>
          <a:ln/>
        </p:spPr>
      </p:sp>
      <p:sp>
        <p:nvSpPr>
          <p:cNvPr id="1085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0CDBE0C-88C5-FA41-86B5-FFEE5D4E46D6}"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10594" name="Rectangle 1026"/>
          <p:cNvSpPr>
            <a:spLocks noGrp="1" noRot="1" noChangeAspect="1" noChangeArrowheads="1"/>
          </p:cNvSpPr>
          <p:nvPr>
            <p:ph type="sldImg"/>
          </p:nvPr>
        </p:nvSpPr>
        <p:spPr>
          <a:solidFill>
            <a:srgbClr val="FFFFFF"/>
          </a:solidFill>
          <a:ln/>
        </p:spPr>
      </p:sp>
      <p:sp>
        <p:nvSpPr>
          <p:cNvPr id="1105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2839EB0-87BE-B342-AC69-35DF08B24582}"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12642" name="Rectangle 1026"/>
          <p:cNvSpPr>
            <a:spLocks noGrp="1" noRot="1" noChangeAspect="1" noChangeArrowheads="1"/>
          </p:cNvSpPr>
          <p:nvPr>
            <p:ph type="sldImg"/>
          </p:nvPr>
        </p:nvSpPr>
        <p:spPr>
          <a:solidFill>
            <a:srgbClr val="FFFFFF"/>
          </a:solidFill>
          <a:ln/>
        </p:spPr>
      </p:sp>
      <p:sp>
        <p:nvSpPr>
          <p:cNvPr id="1126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DD64B91-2A6A-A242-AE1C-978F5E02AA16}"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14690" name="Rectangle 1026"/>
          <p:cNvSpPr>
            <a:spLocks noGrp="1" noRot="1" noChangeAspect="1" noChangeArrowheads="1"/>
          </p:cNvSpPr>
          <p:nvPr>
            <p:ph type="sldImg"/>
          </p:nvPr>
        </p:nvSpPr>
        <p:spPr>
          <a:solidFill>
            <a:srgbClr val="FFFFFF"/>
          </a:solidFill>
          <a:ln/>
        </p:spPr>
      </p:sp>
      <p:sp>
        <p:nvSpPr>
          <p:cNvPr id="1146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169B28C6-6C0F-3445-AFFB-BC20E06BA04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16738" name="Rectangle 1026"/>
          <p:cNvSpPr>
            <a:spLocks noGrp="1" noRot="1" noChangeAspect="1" noChangeArrowheads="1"/>
          </p:cNvSpPr>
          <p:nvPr>
            <p:ph type="sldImg"/>
          </p:nvPr>
        </p:nvSpPr>
        <p:spPr>
          <a:solidFill>
            <a:srgbClr val="FFFFFF"/>
          </a:solidFill>
          <a:ln/>
        </p:spPr>
      </p:sp>
      <p:sp>
        <p:nvSpPr>
          <p:cNvPr id="116739" name="Rectangle 1027"/>
          <p:cNvSpPr>
            <a:spLocks noGrp="1" noChangeArrowheads="1"/>
          </p:cNvSpPr>
          <p:nvPr>
            <p:ph type="body" idx="1"/>
          </p:nvPr>
        </p:nvSpPr>
        <p:spPr>
          <a:solidFill>
            <a:srgbClr val="FFFFFF"/>
          </a:solidFill>
          <a:ln>
            <a:solidFill>
              <a:srgbClr val="000000"/>
            </a:solidFill>
          </a:ln>
        </p:spPr>
        <p:txBody>
          <a:bodyPr/>
          <a:lstStyle/>
          <a:p>
            <a:r>
              <a:rPr lang="en-US">
                <a:cs typeface="ＭＳ Ｐゴシック" charset="0"/>
              </a:rPr>
              <a:t>http://churchsermonseriesideas.com/?s=ecclesiastes image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E4A06D1-B317-5F4B-9E60-FC73984C1657}"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118786" name="Rectangle 1026"/>
          <p:cNvSpPr>
            <a:spLocks noGrp="1" noRot="1" noChangeAspect="1" noChangeArrowheads="1"/>
          </p:cNvSpPr>
          <p:nvPr>
            <p:ph type="sldImg"/>
          </p:nvPr>
        </p:nvSpPr>
        <p:spPr>
          <a:solidFill>
            <a:srgbClr val="FFFFFF"/>
          </a:solidFill>
          <a:ln/>
        </p:spPr>
      </p:sp>
      <p:sp>
        <p:nvSpPr>
          <p:cNvPr id="1187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E27AF6B-E369-9B44-A900-45D18E32804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20834" name="Rectangle 1026"/>
          <p:cNvSpPr>
            <a:spLocks noGrp="1" noRot="1" noChangeAspect="1" noChangeArrowheads="1"/>
          </p:cNvSpPr>
          <p:nvPr>
            <p:ph type="sldImg"/>
          </p:nvPr>
        </p:nvSpPr>
        <p:spPr>
          <a:solidFill>
            <a:srgbClr val="FFFFFF"/>
          </a:solidFill>
          <a:ln/>
        </p:spPr>
      </p:sp>
      <p:sp>
        <p:nvSpPr>
          <p:cNvPr id="1208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01CAC81-1D10-A04B-9A7C-A725F60784BB}" type="slidenum">
              <a:rPr lang="en-US" sz="1200"/>
              <a:pPr/>
              <a:t>39</a:t>
            </a:fld>
            <a:endParaRPr lang="en-US" sz="1200"/>
          </a:p>
        </p:txBody>
      </p:sp>
      <p:sp>
        <p:nvSpPr>
          <p:cNvPr id="122882" name="Rectangle 2"/>
          <p:cNvSpPr>
            <a:spLocks noGrp="1" noRot="1" noChangeAspect="1" noChangeArrowheads="1"/>
          </p:cNvSpPr>
          <p:nvPr>
            <p:ph type="sldImg"/>
          </p:nvPr>
        </p:nvSpPr>
        <p:spPr>
          <a:solidFill>
            <a:srgbClr val="FFFFFF"/>
          </a:solidFill>
          <a:ln/>
        </p:spPr>
      </p:sp>
      <p:sp>
        <p:nvSpPr>
          <p:cNvPr id="122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A14CA23E-FB3C-3F4B-85F4-A880415E3657}"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51202" name="Rectangle 1026"/>
          <p:cNvSpPr>
            <a:spLocks noGrp="1" noRot="1" noChangeAspect="1" noChangeArrowheads="1"/>
          </p:cNvSpPr>
          <p:nvPr>
            <p:ph type="sldImg"/>
          </p:nvPr>
        </p:nvSpPr>
        <p:spPr>
          <a:solidFill>
            <a:srgbClr val="FFFFFF"/>
          </a:solidFill>
          <a:ln/>
        </p:spPr>
      </p:sp>
      <p:sp>
        <p:nvSpPr>
          <p:cNvPr id="51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8D9DF10-95A7-9549-A112-0BBDC331F72F}" type="slidenum">
              <a:rPr lang="en-US" sz="1200"/>
              <a:pPr/>
              <a:t>40</a:t>
            </a:fld>
            <a:endParaRPr lang="en-US" sz="1200"/>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BBD33B5-8F80-1E4C-AE85-B7FF47B0B80F}"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26978" name="Rectangle 1026"/>
          <p:cNvSpPr>
            <a:spLocks noGrp="1" noRot="1" noChangeAspect="1" noChangeArrowheads="1"/>
          </p:cNvSpPr>
          <p:nvPr>
            <p:ph type="sldImg"/>
          </p:nvPr>
        </p:nvSpPr>
        <p:spPr>
          <a:solidFill>
            <a:srgbClr val="FFFFFF"/>
          </a:solidFill>
          <a:ln/>
        </p:spPr>
      </p:sp>
      <p:sp>
        <p:nvSpPr>
          <p:cNvPr id="1269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D3A3121-9980-7341-9EA0-38827D0B672E}"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29026" name="Rectangle 1026"/>
          <p:cNvSpPr>
            <a:spLocks noGrp="1" noRot="1" noChangeAspect="1" noChangeArrowheads="1"/>
          </p:cNvSpPr>
          <p:nvPr>
            <p:ph type="sldImg"/>
          </p:nvPr>
        </p:nvSpPr>
        <p:spPr>
          <a:solidFill>
            <a:srgbClr val="FFFFFF"/>
          </a:solidFill>
          <a:ln/>
        </p:spPr>
      </p:sp>
      <p:sp>
        <p:nvSpPr>
          <p:cNvPr id="1290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DB41E6D-403F-CB47-BF12-40B1D6AEBE83}"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131074" name="Rectangle 1026"/>
          <p:cNvSpPr>
            <a:spLocks noGrp="1" noRot="1" noChangeAspect="1" noChangeArrowheads="1"/>
          </p:cNvSpPr>
          <p:nvPr>
            <p:ph type="sldImg"/>
          </p:nvPr>
        </p:nvSpPr>
        <p:spPr>
          <a:solidFill>
            <a:srgbClr val="FFFFFF"/>
          </a:solidFill>
          <a:ln/>
        </p:spPr>
      </p:sp>
      <p:sp>
        <p:nvSpPr>
          <p:cNvPr id="1310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90DA679-588B-E944-B62B-A1C24F3B59C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33122" name="Rectangle 1026"/>
          <p:cNvSpPr>
            <a:spLocks noGrp="1" noRot="1" noChangeAspect="1" noChangeArrowheads="1"/>
          </p:cNvSpPr>
          <p:nvPr>
            <p:ph type="sldImg"/>
          </p:nvPr>
        </p:nvSpPr>
        <p:spPr>
          <a:solidFill>
            <a:srgbClr val="FFFFFF"/>
          </a:solidFill>
          <a:ln/>
        </p:spPr>
      </p:sp>
      <p:sp>
        <p:nvSpPr>
          <p:cNvPr id="1331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E49AAAA-ACE4-664B-A14C-BC98E1003AD6}"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35170" name="Rectangle 1026"/>
          <p:cNvSpPr>
            <a:spLocks noGrp="1" noRot="1" noChangeAspect="1" noChangeArrowheads="1"/>
          </p:cNvSpPr>
          <p:nvPr>
            <p:ph type="sldImg"/>
          </p:nvPr>
        </p:nvSpPr>
        <p:spPr>
          <a:solidFill>
            <a:srgbClr val="FFFFFF"/>
          </a:solidFill>
          <a:ln/>
        </p:spPr>
      </p:sp>
      <p:sp>
        <p:nvSpPr>
          <p:cNvPr id="1351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64F08D3-C632-BB47-A4C8-FA8CC96390CF}"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53250" name="Rectangle 1026"/>
          <p:cNvSpPr>
            <a:spLocks noGrp="1" noRot="1" noChangeAspect="1" noChangeArrowheads="1"/>
          </p:cNvSpPr>
          <p:nvPr>
            <p:ph type="sldImg"/>
          </p:nvPr>
        </p:nvSpPr>
        <p:spPr>
          <a:solidFill>
            <a:srgbClr val="FFFFFF"/>
          </a:solidFill>
          <a:ln/>
        </p:spPr>
      </p:sp>
      <p:sp>
        <p:nvSpPr>
          <p:cNvPr id="532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D405CDE-656E-A648-96BE-7DEC3673CC85}"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55298" name="Rectangle 1026"/>
          <p:cNvSpPr>
            <a:spLocks noGrp="1" noRot="1" noChangeAspect="1" noChangeArrowheads="1"/>
          </p:cNvSpPr>
          <p:nvPr>
            <p:ph type="sldImg"/>
          </p:nvPr>
        </p:nvSpPr>
        <p:spPr>
          <a:solidFill>
            <a:srgbClr val="FFFFFF"/>
          </a:solidFill>
          <a:ln/>
        </p:spPr>
      </p:sp>
      <p:sp>
        <p:nvSpPr>
          <p:cNvPr id="552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1F7D6A9-A6B8-E34C-AB04-889872991F45}"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57346" name="Rectangle 1026"/>
          <p:cNvSpPr>
            <a:spLocks noGrp="1" noRot="1" noChangeAspect="1" noChangeArrowheads="1"/>
          </p:cNvSpPr>
          <p:nvPr>
            <p:ph type="sldImg"/>
          </p:nvPr>
        </p:nvSpPr>
        <p:spPr>
          <a:solidFill>
            <a:srgbClr val="FFFFFF"/>
          </a:solidFill>
          <a:ln/>
        </p:spPr>
      </p:sp>
      <p:sp>
        <p:nvSpPr>
          <p:cNvPr id="573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10C46F5-17C4-0A48-A92C-39F5660B04F5}"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59394" name="Rectangle 1026"/>
          <p:cNvSpPr>
            <a:spLocks noGrp="1" noRot="1" noChangeAspect="1" noChangeArrowheads="1"/>
          </p:cNvSpPr>
          <p:nvPr>
            <p:ph type="sldImg"/>
          </p:nvPr>
        </p:nvSpPr>
        <p:spPr>
          <a:solidFill>
            <a:srgbClr val="FFFFFF"/>
          </a:solidFill>
          <a:ln/>
        </p:spPr>
      </p:sp>
      <p:sp>
        <p:nvSpPr>
          <p:cNvPr id="593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970D135-425D-6543-8205-99A1A5C52810}"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61442" name="Rectangle 1026"/>
          <p:cNvSpPr>
            <a:spLocks noGrp="1" noRot="1" noChangeAspect="1" noChangeArrowheads="1"/>
          </p:cNvSpPr>
          <p:nvPr>
            <p:ph type="sldImg"/>
          </p:nvPr>
        </p:nvSpPr>
        <p:spPr>
          <a:solidFill>
            <a:srgbClr val="FFFFFF"/>
          </a:solidFill>
          <a:ln/>
        </p:spPr>
      </p:sp>
      <p:sp>
        <p:nvSpPr>
          <p:cNvPr id="614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chemeClr val="bg1">
                <a:gamma/>
                <a:shade val="48627"/>
                <a:invGamma/>
              </a:schemeClr>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latin typeface="Arial" charset="0"/>
                <a:ea typeface="+mn-ea"/>
                <a:cs typeface="+mn-cs"/>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latin typeface="Arial" charset="0"/>
                <a:ea typeface="+mn-ea"/>
                <a:cs typeface="+mn-cs"/>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latin typeface="Arial" charset="0"/>
                <a:ea typeface="+mn-ea"/>
                <a:cs typeface="+mn-cs"/>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latin typeface="Arial" charset="0"/>
                <a:ea typeface="+mn-ea"/>
                <a:cs typeface="+mn-cs"/>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latin typeface="Arial" charset="0"/>
                <a:ea typeface="+mn-ea"/>
                <a:cs typeface="+mn-cs"/>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latin typeface="Arial" charset="0"/>
                <a:ea typeface="+mn-ea"/>
                <a:cs typeface="+mn-cs"/>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latin typeface="Arial" charset="0"/>
                <a:ea typeface="+mn-ea"/>
                <a:cs typeface="+mn-cs"/>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eaLnBrk="1" hangingPunct="1">
                <a:defRPr/>
              </a:pPr>
              <a:endParaRPr lang="en-US" sz="1800">
                <a:latin typeface="Arial" charset="0"/>
                <a:ea typeface="+mn-ea"/>
                <a:cs typeface="+mn-cs"/>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eaLnBrk="1" hangingPunct="1">
                <a:defRPr/>
              </a:pPr>
              <a:endParaRPr lang="en-US" sz="1800">
                <a:latin typeface="Arial" charset="0"/>
                <a:ea typeface="+mn-ea"/>
                <a:cs typeface="+mn-cs"/>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eaLnBrk="1" hangingPunct="1">
                <a:defRPr/>
              </a:pPr>
              <a:endParaRPr lang="en-US" sz="1800">
                <a:latin typeface="Arial" charset="0"/>
                <a:ea typeface="+mn-ea"/>
                <a:cs typeface="+mn-cs"/>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latin typeface="Arial" charset="0"/>
                <a:ea typeface="+mn-ea"/>
                <a:cs typeface="+mn-cs"/>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eaLnBrk="1" hangingPunct="1">
                <a:defRPr/>
              </a:pPr>
              <a:endParaRPr lang="en-US" sz="1800">
                <a:latin typeface="Arial" charset="0"/>
                <a:ea typeface="+mn-ea"/>
                <a:cs typeface="+mn-cs"/>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eaLnBrk="1" hangingPunct="1">
                <a:defRPr/>
              </a:pPr>
              <a:endParaRPr lang="en-US" sz="1800">
                <a:latin typeface="Arial" charset="0"/>
                <a:ea typeface="+mn-ea"/>
                <a:cs typeface="+mn-cs"/>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eaLnBrk="1" hangingPunct="1">
                <a:defRPr/>
              </a:pPr>
              <a:endParaRPr lang="en-US" sz="1800">
                <a:latin typeface="Arial" charset="0"/>
                <a:ea typeface="+mn-ea"/>
                <a:cs typeface="+mn-cs"/>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eaLnBrk="1" hangingPunct="1">
                <a:defRPr/>
              </a:pPr>
              <a:endParaRPr lang="en-US" sz="1800">
                <a:latin typeface="Arial" charset="0"/>
                <a:ea typeface="+mn-ea"/>
                <a:cs typeface="+mn-cs"/>
              </a:endParaRPr>
            </a:p>
          </p:txBody>
        </p:sp>
        <p:sp>
          <p:nvSpPr>
            <p:cNvPr id="20" name="Rectangle 18"/>
            <p:cNvSpPr>
              <a:spLocks noChangeArrowheads="1"/>
            </p:cNvSpPr>
            <p:nvPr userDrawn="1"/>
          </p:nvSpPr>
          <p:spPr bwMode="hidden">
            <a:xfrm rot="39991575" flipH="1" flipV="1">
              <a:off x="5387"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eaLnBrk="1" hangingPunct="1">
                <a:defRPr/>
              </a:pPr>
              <a:endParaRPr lang="en-US" sz="1800">
                <a:latin typeface="Arial" charset="0"/>
                <a:ea typeface="+mn-ea"/>
                <a:cs typeface="+mn-cs"/>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eaLnBrk="1" hangingPunct="1">
                <a:defRPr/>
              </a:pPr>
              <a:endParaRPr lang="en-US" sz="1800">
                <a:latin typeface="Arial" charset="0"/>
                <a:ea typeface="+mn-ea"/>
                <a:cs typeface="+mn-cs"/>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defRPr/>
              </a:pPr>
              <a:endParaRPr lang="en-US" sz="1800">
                <a:latin typeface="Arial" charset="0"/>
                <a:ea typeface="+mn-ea"/>
                <a:cs typeface="+mn-cs"/>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defRPr/>
              </a:pPr>
              <a:endParaRPr lang="en-US" sz="1800">
                <a:latin typeface="Arial" charset="0"/>
                <a:ea typeface="+mn-ea"/>
                <a:cs typeface="+mn-cs"/>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eaLnBrk="1" hangingPunct="1">
                <a:defRPr/>
              </a:pPr>
              <a:endParaRPr lang="en-US" sz="1800">
                <a:latin typeface="Arial" charset="0"/>
                <a:ea typeface="+mn-ea"/>
                <a:cs typeface="+mn-cs"/>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eaLnBrk="1" hangingPunct="1">
                <a:defRPr/>
              </a:pPr>
              <a:endParaRPr lang="en-US" sz="1800">
                <a:latin typeface="Arial" charset="0"/>
                <a:ea typeface="+mn-ea"/>
                <a:cs typeface="+mn-cs"/>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eaLnBrk="1" hangingPunct="1">
                <a:defRPr/>
              </a:pPr>
              <a:endParaRPr lang="en-US" sz="1800">
                <a:latin typeface="Arial" charset="0"/>
                <a:ea typeface="+mn-ea"/>
                <a:cs typeface="+mn-cs"/>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latin typeface="Arial" charset="0"/>
                <a:ea typeface="+mn-ea"/>
                <a:cs typeface="+mn-cs"/>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latin typeface="Arial" charset="0"/>
                <a:ea typeface="+mn-ea"/>
                <a:cs typeface="+mn-cs"/>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latin typeface="Arial" charset="0"/>
                <a:ea typeface="+mn-ea"/>
                <a:cs typeface="+mn-cs"/>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latin typeface="Arial" charset="0"/>
                <a:ea typeface="+mn-ea"/>
                <a:cs typeface="+mn-cs"/>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eaLnBrk="1" hangingPunct="1">
                <a:defRPr/>
              </a:pPr>
              <a:endParaRPr lang="en-US" sz="1800">
                <a:latin typeface="Arial" charset="0"/>
                <a:ea typeface="+mn-ea"/>
                <a:cs typeface="+mn-cs"/>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defRPr/>
              </a:pPr>
              <a:endParaRPr lang="en-US" sz="1800">
                <a:latin typeface="Arial" charset="0"/>
                <a:ea typeface="+mn-ea"/>
                <a:cs typeface="+mn-cs"/>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defRPr/>
              </a:pPr>
              <a:endParaRPr lang="en-US" sz="1800">
                <a:latin typeface="Arial" charset="0"/>
                <a:ea typeface="+mn-ea"/>
                <a:cs typeface="+mn-cs"/>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latin typeface="Arial" charset="0"/>
                <a:ea typeface="+mn-ea"/>
                <a:cs typeface="+mn-cs"/>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eaLnBrk="1" hangingPunct="1">
                <a:defRPr/>
              </a:pPr>
              <a:endParaRPr lang="en-US" sz="1800">
                <a:latin typeface="Arial" charset="0"/>
                <a:ea typeface="+mn-ea"/>
                <a:cs typeface="+mn-cs"/>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eaLnBrk="1" hangingPunct="1">
                <a:defRPr/>
              </a:pPr>
              <a:endParaRPr lang="en-US" sz="1800">
                <a:latin typeface="Arial" charset="0"/>
                <a:ea typeface="+mn-ea"/>
                <a:cs typeface="+mn-cs"/>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ea typeface="+mn-ea"/>
                <a:cs typeface="+mn-cs"/>
              </a:endParaRPr>
            </a:p>
          </p:txBody>
        </p:sp>
      </p:grpSp>
      <p:sp>
        <p:nvSpPr>
          <p:cNvPr id="193754"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193755"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220" name="Rectangle 220"/>
          <p:cNvSpPr>
            <a:spLocks noGrp="1" noChangeArrowheads="1"/>
          </p:cNvSpPr>
          <p:nvPr>
            <p:ph type="dt" sz="quarter" idx="10"/>
          </p:nvPr>
        </p:nvSpPr>
        <p:spPr/>
        <p:txBody>
          <a:bodyPr/>
          <a:lstStyle>
            <a:lvl1pPr>
              <a:defRPr/>
            </a:lvl1pPr>
          </a:lstStyle>
          <a:p>
            <a:pPr>
              <a:defRPr/>
            </a:pPr>
            <a:endParaRPr lang="en-US"/>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22" name="Rectangle 222"/>
          <p:cNvSpPr>
            <a:spLocks noGrp="1" noChangeArrowheads="1"/>
          </p:cNvSpPr>
          <p:nvPr>
            <p:ph type="sldNum" sz="quarter" idx="12"/>
          </p:nvPr>
        </p:nvSpPr>
        <p:spPr/>
        <p:txBody>
          <a:bodyPr/>
          <a:lstStyle>
            <a:lvl1pPr>
              <a:defRPr/>
            </a:lvl1pPr>
          </a:lstStyle>
          <a:p>
            <a:pPr>
              <a:defRPr/>
            </a:pPr>
            <a:fld id="{FE1160F4-35F5-9848-95E9-B30AFEE5AD5E}" type="slidenum">
              <a:rPr lang="en-US"/>
              <a:pPr>
                <a:defRPr/>
              </a:pPr>
              <a:t>‹#›</a:t>
            </a:fld>
            <a:endParaRPr lang="en-US"/>
          </a:p>
        </p:txBody>
      </p:sp>
    </p:spTree>
    <p:extLst>
      <p:ext uri="{BB962C8B-B14F-4D97-AF65-F5344CB8AC3E}">
        <p14:creationId xmlns:p14="http://schemas.microsoft.com/office/powerpoint/2010/main" val="3037249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pPr>
              <a:defRPr/>
            </a:pPr>
            <a:fld id="{B29CBD1A-23C6-0E47-82A6-7C2BAD6F8DB3}"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95437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pPr>
              <a:defRPr/>
            </a:pPr>
            <a:fld id="{C10DAFC5-DB57-7C46-A676-5199E9564657}"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9240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335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18"/>
          <p:cNvSpPr>
            <a:spLocks noGrp="1" noChangeArrowheads="1"/>
          </p:cNvSpPr>
          <p:nvPr>
            <p:ph type="sldNum" sz="quarter" idx="10"/>
          </p:nvPr>
        </p:nvSpPr>
        <p:spPr>
          <a:ln/>
        </p:spPr>
        <p:txBody>
          <a:bodyPr/>
          <a:lstStyle>
            <a:lvl1pPr>
              <a:defRPr/>
            </a:lvl1pPr>
          </a:lstStyle>
          <a:p>
            <a:pPr>
              <a:defRPr/>
            </a:pPr>
            <a:fld id="{AD0D4FD5-11F3-8C4D-AF5A-C1A2ED66524A}" type="slidenum">
              <a:rPr lang="en-US"/>
              <a:pPr>
                <a:defRPr/>
              </a:pPr>
              <a:t>‹#›</a:t>
            </a:fld>
            <a:endParaRPr lang="en-US"/>
          </a:p>
        </p:txBody>
      </p:sp>
      <p:sp>
        <p:nvSpPr>
          <p:cNvPr id="7" name="Rectangle 219"/>
          <p:cNvSpPr>
            <a:spLocks noGrp="1" noChangeArrowheads="1"/>
          </p:cNvSpPr>
          <p:nvPr>
            <p:ph type="dt" sz="half" idx="11"/>
          </p:nvPr>
        </p:nvSpPr>
        <p:spPr>
          <a:ln/>
        </p:spPr>
        <p:txBody>
          <a:bodyPr/>
          <a:lstStyle>
            <a:lvl1pPr>
              <a:defRPr/>
            </a:lvl1pPr>
          </a:lstStyle>
          <a:p>
            <a:pPr>
              <a:defRPr/>
            </a:pPr>
            <a:endParaRPr lang="en-US"/>
          </a:p>
        </p:txBody>
      </p:sp>
      <p:sp>
        <p:nvSpPr>
          <p:cNvPr id="8"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15694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7237010-B830-2A4C-AF90-BA7F18EA92E5}" type="slidenum">
              <a:rPr lang="en-US"/>
              <a:pPr>
                <a:defRPr/>
              </a:pPr>
              <a:t>‹#›</a:t>
            </a:fld>
            <a:endParaRPr lang="en-US"/>
          </a:p>
        </p:txBody>
      </p:sp>
    </p:spTree>
    <p:extLst>
      <p:ext uri="{BB962C8B-B14F-4D97-AF65-F5344CB8AC3E}">
        <p14:creationId xmlns:p14="http://schemas.microsoft.com/office/powerpoint/2010/main" val="33264324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C357F44-5D03-9E48-AF4F-E5EE40B451AF}" type="slidenum">
              <a:rPr lang="en-US"/>
              <a:pPr>
                <a:defRPr/>
              </a:pPr>
              <a:t>‹#›</a:t>
            </a:fld>
            <a:endParaRPr lang="en-US"/>
          </a:p>
        </p:txBody>
      </p:sp>
    </p:spTree>
    <p:extLst>
      <p:ext uri="{BB962C8B-B14F-4D97-AF65-F5344CB8AC3E}">
        <p14:creationId xmlns:p14="http://schemas.microsoft.com/office/powerpoint/2010/main" val="1826878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06CE2B3-D0AB-5141-8B7F-2AE938B37267}" type="slidenum">
              <a:rPr lang="en-US"/>
              <a:pPr>
                <a:defRPr/>
              </a:pPr>
              <a:t>‹#›</a:t>
            </a:fld>
            <a:endParaRPr lang="en-US"/>
          </a:p>
        </p:txBody>
      </p:sp>
    </p:spTree>
    <p:extLst>
      <p:ext uri="{BB962C8B-B14F-4D97-AF65-F5344CB8AC3E}">
        <p14:creationId xmlns:p14="http://schemas.microsoft.com/office/powerpoint/2010/main" val="1099024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8A5C99A-17D3-C84B-80A3-59679A485870}" type="slidenum">
              <a:rPr lang="en-US"/>
              <a:pPr>
                <a:defRPr/>
              </a:pPr>
              <a:t>‹#›</a:t>
            </a:fld>
            <a:endParaRPr lang="en-US"/>
          </a:p>
        </p:txBody>
      </p:sp>
    </p:spTree>
    <p:extLst>
      <p:ext uri="{BB962C8B-B14F-4D97-AF65-F5344CB8AC3E}">
        <p14:creationId xmlns:p14="http://schemas.microsoft.com/office/powerpoint/2010/main" val="14286855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DE4C77B5-28EB-3744-9546-B3C3118E4110}" type="slidenum">
              <a:rPr lang="en-US"/>
              <a:pPr>
                <a:defRPr/>
              </a:pPr>
              <a:t>‹#›</a:t>
            </a:fld>
            <a:endParaRPr lang="en-US"/>
          </a:p>
        </p:txBody>
      </p:sp>
    </p:spTree>
    <p:extLst>
      <p:ext uri="{BB962C8B-B14F-4D97-AF65-F5344CB8AC3E}">
        <p14:creationId xmlns:p14="http://schemas.microsoft.com/office/powerpoint/2010/main" val="9087557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0BF25F7A-FE1F-5E49-9BF5-FB12D0BDC161}" type="slidenum">
              <a:rPr lang="en-US"/>
              <a:pPr>
                <a:defRPr/>
              </a:pPr>
              <a:t>‹#›</a:t>
            </a:fld>
            <a:endParaRPr lang="en-US"/>
          </a:p>
        </p:txBody>
      </p:sp>
    </p:spTree>
    <p:extLst>
      <p:ext uri="{BB962C8B-B14F-4D97-AF65-F5344CB8AC3E}">
        <p14:creationId xmlns:p14="http://schemas.microsoft.com/office/powerpoint/2010/main" val="954004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3A989D4-C014-774E-AD81-2782D08505F4}" type="slidenum">
              <a:rPr lang="en-US"/>
              <a:pPr>
                <a:defRPr/>
              </a:pPr>
              <a:t>‹#›</a:t>
            </a:fld>
            <a:endParaRPr lang="en-US"/>
          </a:p>
        </p:txBody>
      </p:sp>
    </p:spTree>
    <p:extLst>
      <p:ext uri="{BB962C8B-B14F-4D97-AF65-F5344CB8AC3E}">
        <p14:creationId xmlns:p14="http://schemas.microsoft.com/office/powerpoint/2010/main" val="328451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pPr>
              <a:defRPr/>
            </a:pPr>
            <a:fld id="{EF1651B2-93BF-4243-8693-BE6E8A2C68C8}"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201168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B80EE04-86B0-CD43-99C4-8A65D9C52262}" type="slidenum">
              <a:rPr lang="en-US"/>
              <a:pPr>
                <a:defRPr/>
              </a:pPr>
              <a:t>‹#›</a:t>
            </a:fld>
            <a:endParaRPr lang="en-US"/>
          </a:p>
        </p:txBody>
      </p:sp>
    </p:spTree>
    <p:extLst>
      <p:ext uri="{BB962C8B-B14F-4D97-AF65-F5344CB8AC3E}">
        <p14:creationId xmlns:p14="http://schemas.microsoft.com/office/powerpoint/2010/main" val="31392463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767EEC4-AECF-8443-ADFA-643941900C5D}" type="slidenum">
              <a:rPr lang="en-US"/>
              <a:pPr>
                <a:defRPr/>
              </a:pPr>
              <a:t>‹#›</a:t>
            </a:fld>
            <a:endParaRPr lang="en-US"/>
          </a:p>
        </p:txBody>
      </p:sp>
    </p:spTree>
    <p:extLst>
      <p:ext uri="{BB962C8B-B14F-4D97-AF65-F5344CB8AC3E}">
        <p14:creationId xmlns:p14="http://schemas.microsoft.com/office/powerpoint/2010/main" val="8678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39AABE1-3DD0-F14C-AF93-B4932A430071}" type="slidenum">
              <a:rPr lang="en-US"/>
              <a:pPr>
                <a:defRPr/>
              </a:pPr>
              <a:t>‹#›</a:t>
            </a:fld>
            <a:endParaRPr lang="en-US"/>
          </a:p>
        </p:txBody>
      </p:sp>
    </p:spTree>
    <p:extLst>
      <p:ext uri="{BB962C8B-B14F-4D97-AF65-F5344CB8AC3E}">
        <p14:creationId xmlns:p14="http://schemas.microsoft.com/office/powerpoint/2010/main" val="1068646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4A441B8-BA1B-5F4B-8DA9-C6AD477E0827}" type="slidenum">
              <a:rPr lang="en-US"/>
              <a:pPr>
                <a:defRPr/>
              </a:pPr>
              <a:t>‹#›</a:t>
            </a:fld>
            <a:endParaRPr lang="en-US"/>
          </a:p>
        </p:txBody>
      </p:sp>
    </p:spTree>
    <p:extLst>
      <p:ext uri="{BB962C8B-B14F-4D97-AF65-F5344CB8AC3E}">
        <p14:creationId xmlns:p14="http://schemas.microsoft.com/office/powerpoint/2010/main" val="35659758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9E7CBB7-2C18-1A49-A5A6-F9B3B22ADBFE}" type="slidenum">
              <a:rPr lang="en-US"/>
              <a:pPr>
                <a:defRPr/>
              </a:pPr>
              <a:t>‹#›</a:t>
            </a:fld>
            <a:endParaRPr lang="en-US"/>
          </a:p>
        </p:txBody>
      </p:sp>
    </p:spTree>
    <p:extLst>
      <p:ext uri="{BB962C8B-B14F-4D97-AF65-F5344CB8AC3E}">
        <p14:creationId xmlns:p14="http://schemas.microsoft.com/office/powerpoint/2010/main" val="10644788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F475FC90-57EC-BF4A-8F25-8EB136A2E0AA}" type="slidenum">
              <a:rPr lang="en-US"/>
              <a:pPr>
                <a:defRPr/>
              </a:pPr>
              <a:t>‹#›</a:t>
            </a:fld>
            <a:endParaRPr lang="en-US"/>
          </a:p>
        </p:txBody>
      </p:sp>
    </p:spTree>
    <p:extLst>
      <p:ext uri="{BB962C8B-B14F-4D97-AF65-F5344CB8AC3E}">
        <p14:creationId xmlns:p14="http://schemas.microsoft.com/office/powerpoint/2010/main" val="3842066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8"/>
          <p:cNvSpPr>
            <a:spLocks noGrp="1" noChangeArrowheads="1"/>
          </p:cNvSpPr>
          <p:nvPr>
            <p:ph type="sldNum" sz="quarter" idx="10"/>
          </p:nvPr>
        </p:nvSpPr>
        <p:spPr>
          <a:ln/>
        </p:spPr>
        <p:txBody>
          <a:bodyPr/>
          <a:lstStyle>
            <a:lvl1pPr>
              <a:defRPr/>
            </a:lvl1pPr>
          </a:lstStyle>
          <a:p>
            <a:pPr>
              <a:defRPr/>
            </a:pPr>
            <a:fld id="{C8E3552A-00D4-3043-96A9-231E3AA0B84F}"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47048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pPr>
              <a:defRPr/>
            </a:pPr>
            <a:fld id="{2412E15A-B687-FF4A-B113-C68A32660328}"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704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8"/>
          <p:cNvSpPr>
            <a:spLocks noGrp="1" noChangeArrowheads="1"/>
          </p:cNvSpPr>
          <p:nvPr>
            <p:ph type="sldNum" sz="quarter" idx="10"/>
          </p:nvPr>
        </p:nvSpPr>
        <p:spPr>
          <a:ln/>
        </p:spPr>
        <p:txBody>
          <a:bodyPr/>
          <a:lstStyle>
            <a:lvl1pPr>
              <a:defRPr/>
            </a:lvl1pPr>
          </a:lstStyle>
          <a:p>
            <a:pPr>
              <a:defRPr/>
            </a:pPr>
            <a:fld id="{5CD2A694-3EB2-C444-B8F5-D94ED570BC05}" type="slidenum">
              <a:rPr lang="en-US"/>
              <a:pPr>
                <a:defRPr/>
              </a:pPr>
              <a:t>‹#›</a:t>
            </a:fld>
            <a:endParaRPr lang="en-US"/>
          </a:p>
        </p:txBody>
      </p:sp>
      <p:sp>
        <p:nvSpPr>
          <p:cNvPr id="8" name="Rectangle 219"/>
          <p:cNvSpPr>
            <a:spLocks noGrp="1" noChangeArrowheads="1"/>
          </p:cNvSpPr>
          <p:nvPr>
            <p:ph type="dt" sz="half" idx="11"/>
          </p:nvPr>
        </p:nvSpPr>
        <p:spPr>
          <a:ln/>
        </p:spPr>
        <p:txBody>
          <a:bodyPr/>
          <a:lstStyle>
            <a:lvl1pPr>
              <a:defRPr/>
            </a:lvl1pPr>
          </a:lstStyle>
          <a:p>
            <a:pPr>
              <a:defRPr/>
            </a:pPr>
            <a:endParaRPr lang="en-US"/>
          </a:p>
        </p:txBody>
      </p:sp>
      <p:sp>
        <p:nvSpPr>
          <p:cNvPr id="9"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35507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8"/>
          <p:cNvSpPr>
            <a:spLocks noGrp="1" noChangeArrowheads="1"/>
          </p:cNvSpPr>
          <p:nvPr>
            <p:ph type="sldNum" sz="quarter" idx="10"/>
          </p:nvPr>
        </p:nvSpPr>
        <p:spPr>
          <a:ln/>
        </p:spPr>
        <p:txBody>
          <a:bodyPr/>
          <a:lstStyle>
            <a:lvl1pPr>
              <a:defRPr/>
            </a:lvl1pPr>
          </a:lstStyle>
          <a:p>
            <a:pPr>
              <a:defRPr/>
            </a:pPr>
            <a:fld id="{12346522-0A13-CE43-A7CA-0DC0F90C5744}" type="slidenum">
              <a:rPr lang="en-US"/>
              <a:pPr>
                <a:defRPr/>
              </a:pPr>
              <a:t>‹#›</a:t>
            </a:fld>
            <a:endParaRPr lang="en-US"/>
          </a:p>
        </p:txBody>
      </p:sp>
      <p:sp>
        <p:nvSpPr>
          <p:cNvPr id="4" name="Rectangle 219"/>
          <p:cNvSpPr>
            <a:spLocks noGrp="1" noChangeArrowheads="1"/>
          </p:cNvSpPr>
          <p:nvPr>
            <p:ph type="dt" sz="half" idx="11"/>
          </p:nvPr>
        </p:nvSpPr>
        <p:spPr>
          <a:ln/>
        </p:spPr>
        <p:txBody>
          <a:bodyPr/>
          <a:lstStyle>
            <a:lvl1pPr>
              <a:defRPr/>
            </a:lvl1pPr>
          </a:lstStyle>
          <a:p>
            <a:pPr>
              <a:defRPr/>
            </a:pPr>
            <a:endParaRPr lang="en-US"/>
          </a:p>
        </p:txBody>
      </p:sp>
      <p:sp>
        <p:nvSpPr>
          <p:cNvPr id="5"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28630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pPr>
              <a:defRPr/>
            </a:pPr>
            <a:fld id="{6B61AF45-2A17-4542-8A93-F2D66FC7811D}" type="slidenum">
              <a:rPr lang="en-US"/>
              <a:pPr>
                <a:defRPr/>
              </a:pPr>
              <a:t>‹#›</a:t>
            </a:fld>
            <a:endParaRPr lang="en-US"/>
          </a:p>
        </p:txBody>
      </p:sp>
      <p:sp>
        <p:nvSpPr>
          <p:cNvPr id="3" name="Rectangle 219"/>
          <p:cNvSpPr>
            <a:spLocks noGrp="1" noChangeArrowheads="1"/>
          </p:cNvSpPr>
          <p:nvPr>
            <p:ph type="dt" sz="half" idx="11"/>
          </p:nvPr>
        </p:nvSpPr>
        <p:spPr>
          <a:ln/>
        </p:spPr>
        <p:txBody>
          <a:bodyPr/>
          <a:lstStyle>
            <a:lvl1pPr>
              <a:defRPr/>
            </a:lvl1pPr>
          </a:lstStyle>
          <a:p>
            <a:pPr>
              <a:defRPr/>
            </a:pPr>
            <a:endParaRPr lang="en-US"/>
          </a:p>
        </p:txBody>
      </p:sp>
      <p:sp>
        <p:nvSpPr>
          <p:cNvPr id="4"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30447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pPr>
              <a:defRPr/>
            </a:pPr>
            <a:fld id="{A2667E5F-8E74-604C-8358-4B4D55A2A57F}"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73242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pPr>
              <a:defRPr/>
            </a:pPr>
            <a:fld id="{39339E99-BF3C-4146-950C-702BC8B7C5C4}"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41916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96888" y="1308100"/>
            <a:ext cx="10429876" cy="5908675"/>
            <a:chOff x="-313" y="824"/>
            <a:chExt cx="6570" cy="3722"/>
          </a:xfrm>
        </p:grpSpPr>
        <p:sp>
          <p:nvSpPr>
            <p:cNvPr id="19251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cs typeface="+mn-cs"/>
              </a:endParaRPr>
            </a:p>
          </p:txBody>
        </p:sp>
        <p:sp>
          <p:nvSpPr>
            <p:cNvPr id="19251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cs typeface="+mn-cs"/>
              </a:endParaRPr>
            </a:p>
          </p:txBody>
        </p:sp>
        <p:sp>
          <p:nvSpPr>
            <p:cNvPr id="19251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cs typeface="+mn-cs"/>
              </a:endParaRPr>
            </a:p>
          </p:txBody>
        </p:sp>
        <p:sp>
          <p:nvSpPr>
            <p:cNvPr id="19251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cs typeface="+mn-cs"/>
              </a:endParaRPr>
            </a:p>
          </p:txBody>
        </p:sp>
        <p:sp>
          <p:nvSpPr>
            <p:cNvPr id="19251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cs typeface="+mn-cs"/>
              </a:endParaRPr>
            </a:p>
          </p:txBody>
        </p:sp>
        <p:sp>
          <p:nvSpPr>
            <p:cNvPr id="19252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cs typeface="+mn-cs"/>
              </a:endParaRPr>
            </a:p>
          </p:txBody>
        </p:sp>
        <p:sp>
          <p:nvSpPr>
            <p:cNvPr id="19252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cs typeface="+mn-cs"/>
              </a:endParaRPr>
            </a:p>
          </p:txBody>
        </p:sp>
        <p:sp>
          <p:nvSpPr>
            <p:cNvPr id="19252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cs typeface="+mn-cs"/>
              </a:endParaRPr>
            </a:p>
          </p:txBody>
        </p:sp>
        <p:sp>
          <p:nvSpPr>
            <p:cNvPr id="19252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cs typeface="+mn-cs"/>
              </a:endParaRPr>
            </a:p>
          </p:txBody>
        </p:sp>
        <p:sp>
          <p:nvSpPr>
            <p:cNvPr id="19252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cs typeface="+mn-cs"/>
              </a:endParaRPr>
            </a:p>
          </p:txBody>
        </p:sp>
        <p:sp>
          <p:nvSpPr>
            <p:cNvPr id="19252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cs typeface="+mn-cs"/>
              </a:endParaRPr>
            </a:p>
          </p:txBody>
        </p:sp>
        <p:sp>
          <p:nvSpPr>
            <p:cNvPr id="19252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cs typeface="+mn-cs"/>
              </a:endParaRPr>
            </a:p>
          </p:txBody>
        </p:sp>
        <p:sp>
          <p:nvSpPr>
            <p:cNvPr id="19252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cs typeface="+mn-cs"/>
              </a:endParaRPr>
            </a:p>
          </p:txBody>
        </p:sp>
        <p:sp>
          <p:nvSpPr>
            <p:cNvPr id="19252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cs typeface="+mn-cs"/>
              </a:endParaRPr>
            </a:p>
          </p:txBody>
        </p:sp>
        <p:sp>
          <p:nvSpPr>
            <p:cNvPr id="192529"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eaLnBrk="1" hangingPunct="1">
                <a:defRPr/>
              </a:pPr>
              <a:endParaRPr lang="en-US" sz="1800">
                <a:effectLst>
                  <a:outerShdw blurRad="38100" dist="38100" dir="2700000" algn="tl">
                    <a:srgbClr val="000000"/>
                  </a:outerShdw>
                </a:effectLst>
                <a:latin typeface="Arial" charset="0"/>
                <a:ea typeface="+mn-ea"/>
                <a:cs typeface="+mn-cs"/>
              </a:endParaRPr>
            </a:p>
          </p:txBody>
        </p:sp>
        <p:sp>
          <p:nvSpPr>
            <p:cNvPr id="192530"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eaLnBrk="1" hangingPunct="1">
                <a:defRPr/>
              </a:pPr>
              <a:endParaRPr lang="en-US" sz="1800">
                <a:effectLst>
                  <a:outerShdw blurRad="38100" dist="38100" dir="2700000" algn="tl">
                    <a:srgbClr val="000000"/>
                  </a:outerShdw>
                </a:effectLst>
                <a:latin typeface="Arial" charset="0"/>
                <a:ea typeface="+mn-ea"/>
                <a:cs typeface="+mn-cs"/>
              </a:endParaRPr>
            </a:p>
          </p:txBody>
        </p:sp>
        <p:sp>
          <p:nvSpPr>
            <p:cNvPr id="19253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eaLnBrk="1" hangingPunct="1">
                <a:defRPr/>
              </a:pPr>
              <a:endParaRPr lang="en-US" sz="1800">
                <a:effectLst>
                  <a:outerShdw blurRad="38100" dist="38100" dir="2700000" algn="tl">
                    <a:srgbClr val="000000"/>
                  </a:outerShdw>
                </a:effectLst>
                <a:latin typeface="Arial" charset="0"/>
                <a:ea typeface="+mn-ea"/>
                <a:cs typeface="+mn-cs"/>
              </a:endParaRPr>
            </a:p>
          </p:txBody>
        </p:sp>
        <p:sp>
          <p:nvSpPr>
            <p:cNvPr id="19253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defRPr/>
              </a:pPr>
              <a:endParaRPr lang="en-US" sz="1800">
                <a:effectLst>
                  <a:outerShdw blurRad="38100" dist="38100" dir="2700000" algn="tl">
                    <a:srgbClr val="000000"/>
                  </a:outerShdw>
                </a:effectLst>
                <a:latin typeface="Arial" charset="0"/>
                <a:ea typeface="+mn-ea"/>
                <a:cs typeface="+mn-cs"/>
              </a:endParaRPr>
            </a:p>
          </p:txBody>
        </p:sp>
        <p:sp>
          <p:nvSpPr>
            <p:cNvPr id="19253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defRPr/>
              </a:pPr>
              <a:endParaRPr lang="en-US" sz="1800">
                <a:effectLst>
                  <a:outerShdw blurRad="38100" dist="38100" dir="2700000" algn="tl">
                    <a:srgbClr val="000000"/>
                  </a:outerShdw>
                </a:effectLst>
                <a:latin typeface="Arial" charset="0"/>
                <a:ea typeface="+mn-ea"/>
                <a:cs typeface="+mn-cs"/>
              </a:endParaRPr>
            </a:p>
          </p:txBody>
        </p:sp>
        <p:sp>
          <p:nvSpPr>
            <p:cNvPr id="19253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eaLnBrk="1" hangingPunct="1">
                <a:defRPr/>
              </a:pPr>
              <a:endParaRPr lang="en-US" sz="1800">
                <a:effectLst>
                  <a:outerShdw blurRad="38100" dist="38100" dir="2700000" algn="tl">
                    <a:srgbClr val="000000"/>
                  </a:outerShdw>
                </a:effectLst>
                <a:latin typeface="Arial" charset="0"/>
                <a:ea typeface="+mn-ea"/>
                <a:cs typeface="+mn-cs"/>
              </a:endParaRPr>
            </a:p>
          </p:txBody>
        </p:sp>
        <p:sp>
          <p:nvSpPr>
            <p:cNvPr id="19253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eaLnBrk="1" hangingPunct="1">
                <a:defRPr/>
              </a:pPr>
              <a:endParaRPr lang="en-US" sz="1800">
                <a:effectLst>
                  <a:outerShdw blurRad="38100" dist="38100" dir="2700000" algn="tl">
                    <a:srgbClr val="000000"/>
                  </a:outerShdw>
                </a:effectLst>
                <a:latin typeface="Arial" charset="0"/>
                <a:ea typeface="+mn-ea"/>
                <a:cs typeface="+mn-cs"/>
              </a:endParaRPr>
            </a:p>
          </p:txBody>
        </p:sp>
        <p:sp>
          <p:nvSpPr>
            <p:cNvPr id="19253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eaLnBrk="1" hangingPunct="1">
                <a:defRPr/>
              </a:pPr>
              <a:endParaRPr lang="en-US" sz="1800">
                <a:effectLst>
                  <a:outerShdw blurRad="38100" dist="38100" dir="2700000" algn="tl">
                    <a:srgbClr val="000000"/>
                  </a:outerShdw>
                </a:effectLst>
                <a:latin typeface="Arial" charset="0"/>
                <a:ea typeface="+mn-ea"/>
                <a:cs typeface="+mn-cs"/>
              </a:endParaRPr>
            </a:p>
          </p:txBody>
        </p:sp>
        <p:sp>
          <p:nvSpPr>
            <p:cNvPr id="19253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cs typeface="+mn-cs"/>
              </a:endParaRPr>
            </a:p>
          </p:txBody>
        </p:sp>
        <p:sp>
          <p:nvSpPr>
            <p:cNvPr id="19253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effectLst>
                  <a:outerShdw blurRad="38100" dist="38100" dir="2700000" algn="tl">
                    <a:srgbClr val="000000"/>
                  </a:outerShdw>
                </a:effectLst>
                <a:latin typeface="Arial" charset="0"/>
                <a:ea typeface="+mn-ea"/>
                <a:cs typeface="+mn-cs"/>
              </a:endParaRPr>
            </a:p>
          </p:txBody>
        </p:sp>
        <p:sp>
          <p:nvSpPr>
            <p:cNvPr id="19253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effectLst>
                  <a:outerShdw blurRad="38100" dist="38100" dir="2700000" algn="tl">
                    <a:srgbClr val="000000"/>
                  </a:outerShdw>
                </a:effectLst>
                <a:latin typeface="Arial" charset="0"/>
                <a:ea typeface="+mn-ea"/>
                <a:cs typeface="+mn-cs"/>
              </a:endParaRPr>
            </a:p>
          </p:txBody>
        </p:sp>
        <p:sp>
          <p:nvSpPr>
            <p:cNvPr id="19254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effectLst>
                  <a:outerShdw blurRad="38100" dist="38100" dir="2700000" algn="tl">
                    <a:srgbClr val="000000"/>
                  </a:outerShdw>
                </a:effectLst>
                <a:latin typeface="Arial" charset="0"/>
                <a:ea typeface="+mn-ea"/>
                <a:cs typeface="+mn-cs"/>
              </a:endParaRPr>
            </a:p>
          </p:txBody>
        </p:sp>
        <p:sp>
          <p:nvSpPr>
            <p:cNvPr id="19254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eaLnBrk="1" hangingPunct="1">
                <a:defRPr/>
              </a:pPr>
              <a:endParaRPr lang="en-US" sz="1800">
                <a:effectLst>
                  <a:outerShdw blurRad="38100" dist="38100" dir="2700000" algn="tl">
                    <a:srgbClr val="000000"/>
                  </a:outerShdw>
                </a:effectLst>
                <a:latin typeface="Arial" charset="0"/>
                <a:ea typeface="+mn-ea"/>
                <a:cs typeface="+mn-cs"/>
              </a:endParaRPr>
            </a:p>
          </p:txBody>
        </p:sp>
        <p:sp>
          <p:nvSpPr>
            <p:cNvPr id="19254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cs typeface="+mn-cs"/>
              </a:endParaRPr>
            </a:p>
          </p:txBody>
        </p:sp>
        <p:sp>
          <p:nvSpPr>
            <p:cNvPr id="19254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cs typeface="+mn-cs"/>
              </a:endParaRPr>
            </a:p>
          </p:txBody>
        </p:sp>
        <p:sp>
          <p:nvSpPr>
            <p:cNvPr id="19254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cs typeface="+mn-cs"/>
              </a:endParaRPr>
            </a:p>
          </p:txBody>
        </p:sp>
        <p:sp>
          <p:nvSpPr>
            <p:cNvPr id="19254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cs typeface="+mn-cs"/>
              </a:endParaRPr>
            </a:p>
          </p:txBody>
        </p:sp>
        <p:sp>
          <p:nvSpPr>
            <p:cNvPr id="19254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cs typeface="+mn-cs"/>
              </a:endParaRPr>
            </a:p>
          </p:txBody>
        </p:sp>
        <p:sp>
          <p:nvSpPr>
            <p:cNvPr id="19254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4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4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5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5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5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5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5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5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5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5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5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5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6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6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6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6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6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6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6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6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6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6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7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7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7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7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7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7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7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7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7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7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8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8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8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8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8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8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8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8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8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8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9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9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9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9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9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9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9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9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9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9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0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0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0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0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0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0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0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0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0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0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1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1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1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1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1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1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1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1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1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1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2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2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2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2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2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2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2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2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2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2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3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3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3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3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3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3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3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3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3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3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4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4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4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4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4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4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4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4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4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4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5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5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5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5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5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5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5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5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5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5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6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6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6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6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6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6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6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6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6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6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7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7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7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7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7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7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7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7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7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7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8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8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8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8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8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8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8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8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8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8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9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9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9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9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9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9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9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9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9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9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0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0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0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0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0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0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0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0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08"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09"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10"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11"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12"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13"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14"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15"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16"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17"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18"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19"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20"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21"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22"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23"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24"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25"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2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2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2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29"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ea typeface="+mn-ea"/>
                <a:cs typeface="+mn-cs"/>
              </a:endParaRPr>
            </a:p>
          </p:txBody>
        </p:sp>
      </p:grpSp>
      <p:sp>
        <p:nvSpPr>
          <p:cNvPr id="192730"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defRPr>
            </a:lvl1pPr>
          </a:lstStyle>
          <a:p>
            <a:pPr>
              <a:defRPr/>
            </a:pPr>
            <a:fld id="{FD536A03-DD6F-7648-9FEB-3C3F78F6859A}" type="slidenum">
              <a:rPr lang="en-US"/>
              <a:pPr>
                <a:defRPr/>
              </a:pPr>
              <a:t>‹#›</a:t>
            </a:fld>
            <a:endParaRPr lang="en-US"/>
          </a:p>
        </p:txBody>
      </p:sp>
      <p:sp>
        <p:nvSpPr>
          <p:cNvPr id="192731" name="Rectangle 2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effectLst>
                  <a:outerShdw blurRad="38100" dist="38100" dir="2700000" algn="tl">
                    <a:srgbClr val="000000"/>
                  </a:outerShdw>
                </a:effectLst>
                <a:latin typeface="+mn-lt"/>
                <a:ea typeface="+mn-ea"/>
                <a:cs typeface="+mn-cs"/>
              </a:defRPr>
            </a:lvl1pPr>
          </a:lstStyle>
          <a:p>
            <a:pPr>
              <a:defRPr/>
            </a:pPr>
            <a:endParaRPr lang="en-US"/>
          </a:p>
        </p:txBody>
      </p:sp>
      <p:sp>
        <p:nvSpPr>
          <p:cNvPr id="192732"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mn-ea"/>
                <a:cs typeface="+mn-cs"/>
              </a:defRPr>
            </a:lvl1pPr>
          </a:lstStyle>
          <a:p>
            <a:pPr>
              <a:defRPr/>
            </a:pPr>
            <a:endParaRPr lang="en-US"/>
          </a:p>
        </p:txBody>
      </p:sp>
      <p:sp>
        <p:nvSpPr>
          <p:cNvPr id="192733"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2734"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4556" r:id="rId1"/>
    <p:sldLayoutId id="2147484545" r:id="rId2"/>
    <p:sldLayoutId id="2147484546" r:id="rId3"/>
    <p:sldLayoutId id="2147484547" r:id="rId4"/>
    <p:sldLayoutId id="2147484548" r:id="rId5"/>
    <p:sldLayoutId id="2147484549" r:id="rId6"/>
    <p:sldLayoutId id="2147484550" r:id="rId7"/>
    <p:sldLayoutId id="2147484551" r:id="rId8"/>
    <p:sldLayoutId id="2147484552" r:id="rId9"/>
    <p:sldLayoutId id="2147484553" r:id="rId10"/>
    <p:sldLayoutId id="2147484554" r:id="rId11"/>
    <p:sldLayoutId id="2147484555"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50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Font typeface="Wingdings" charset="0"/>
        <a:buBlip>
          <a:blip r:embed="rId14"/>
        </a:buBlip>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SzPct val="5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Blip>
          <a:blip r:embed="rId14"/>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5E679DB8-8880-374C-86A7-85FEC3DF389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57" r:id="rId1"/>
    <p:sldLayoutId id="2147484558" r:id="rId2"/>
    <p:sldLayoutId id="2147484559" r:id="rId3"/>
    <p:sldLayoutId id="2147484560" r:id="rId4"/>
    <p:sldLayoutId id="2147484561" r:id="rId5"/>
    <p:sldLayoutId id="2147484562" r:id="rId6"/>
    <p:sldLayoutId id="2147484563" r:id="rId7"/>
    <p:sldLayoutId id="2147484564" r:id="rId8"/>
    <p:sldLayoutId id="2147484565" r:id="rId9"/>
    <p:sldLayoutId id="2147484566" r:id="rId10"/>
    <p:sldLayoutId id="2147484567" r:id="rId11"/>
    <p:sldLayoutId id="2147484568" r:id="rId12"/>
    <p:sldLayoutId id="214748456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Users\griffith\Documents\All%20PPT\DVDs%20&amp;%20CDs%20Burned\DVD%207%20NTB%20OTS\OT%20Survey%20PPT%20(63)\OT%20Survey%202%20Job-Malachi%20PPT%20(32%20pres%201368%20slides)\21-Ecclesiastes-80\elastic_band.wmv" TargetMode="External"/><Relationship Id="rId1" Type="http://schemas.microsoft.com/office/2007/relationships/media" Target="\Users\griffith\Documents\All%20PPT\DVDs%20&amp;%20CDs%20Burned\DVD%207%20NTB%20OTS\OT%20Survey%20PPT%20(63)\OT%20Survey%202%20Job-Malachi%20PPT%20(32%20pres%201368%20slides)\21-Ecclesiastes-80\elastic_band.wmv" TargetMode="External"/><Relationship Id="rId5" Type="http://schemas.openxmlformats.org/officeDocument/2006/relationships/image" Target="../media/image2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hemeOverride" Target="../theme/themeOverride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03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8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652963"/>
            <a:ext cx="9144000" cy="1296987"/>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عندما تدخل الحياة في دورات</a:t>
            </a:r>
            <a:br>
              <a:rPr lang="en-US"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1: 1-11</a:t>
            </a:r>
            <a:r>
              <a:rPr lang="en-US"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
        <p:nvSpPr>
          <p:cNvPr id="6" name="Rectangle 2"/>
          <p:cNvSpPr txBox="1">
            <a:spLocks noChangeArrowheads="1"/>
          </p:cNvSpPr>
          <p:nvPr/>
        </p:nvSpPr>
        <p:spPr bwMode="auto">
          <a:xfrm>
            <a:off x="-23813" y="333375"/>
            <a:ext cx="9144001" cy="10080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8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الجامعة</a:t>
            </a:r>
            <a:endParaRPr lang="en-US" sz="8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8"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rtl="1" eaLnBrk="0" hangingPunct="0">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كنيسة الطرق المتقاطعة الدولية سنغافورة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CICFamily.com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246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11638" y="1700213"/>
            <a:ext cx="8128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6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1773238"/>
            <a:ext cx="9185276" cy="453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2628800" y="1268760"/>
            <a:ext cx="2628800" cy="3168352"/>
          </a:xfrm>
          <a:effectLst>
            <a:outerShdw blurRad="63500" dist="35921" dir="2700000" algn="ctr" rotWithShape="0">
              <a:schemeClr val="tx2">
                <a:alpha val="74998"/>
              </a:schemeClr>
            </a:outerShdw>
          </a:effectLst>
        </p:spPr>
        <p:txBody>
          <a:bodyP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الجامعة</a:t>
            </a: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طموح</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ملك</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2916238" y="4437063"/>
            <a:ext cx="2792413" cy="647700"/>
          </a:xfrm>
          <a:prstGeom prst="rect">
            <a:avLst/>
          </a:prstGeom>
          <a:blipFill rotWithShape="1">
            <a:blip r:embed="rId5"/>
            <a:tile tx="0" ty="0" sx="100000" sy="100000" flip="none" algn="tl"/>
          </a:blip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000" b="1" dirty="0">
                <a:solidFill>
                  <a:srgbClr val="000000"/>
                </a:solidFill>
                <a:latin typeface="Arial" panose="020B0604020202020204" pitchFamily="34" charset="0"/>
                <a:ea typeface="ＭＳ Ｐゴシック" charset="0"/>
                <a:cs typeface="Arial" panose="020B0604020202020204" pitchFamily="34" charset="0"/>
              </a:rPr>
              <a:t>السلسلة الحالية</a:t>
            </a:r>
            <a:endParaRPr 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51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8013" y="0"/>
            <a:ext cx="8572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72008" y="216024"/>
            <a:ext cx="8316416" cy="2636912"/>
          </a:xfrm>
          <a:effectLst>
            <a:outerShdw blurRad="63500" dist="35921" dir="2700000" algn="ctr" rotWithShape="0">
              <a:schemeClr val="tx2">
                <a:alpha val="74998"/>
              </a:schemeClr>
            </a:outerShdw>
          </a:effectLst>
        </p:spPr>
        <p:txBody>
          <a:bodyPr/>
          <a:lstStyle/>
          <a:p>
            <a:pPr algn="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يقول الكثيرون أن كوهيليت (الواعظ) كتبه:</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22225" y="3933056"/>
            <a:ext cx="9121775" cy="25202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indent="-355600" algn="r" rtl="1">
              <a:buFont typeface="Arial"/>
              <a:buChar cha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سليمان غير مستخدمة</a:t>
            </a:r>
          </a:p>
          <a:p>
            <a:pPr marL="355600" indent="-355600" algn="r" rtl="1">
              <a:buFont typeface="Arial"/>
              <a:buChar cha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استخدام كلمة ثمَّ</a:t>
            </a:r>
          </a:p>
          <a:p>
            <a:pPr marL="355600" indent="-355600" algn="r" rtl="1">
              <a:buFont typeface="Arial"/>
              <a:buChar cha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كنت ملكاً ... (1: 12)</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6">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p:tgtEl>
                                          <p:spTgt spid="6">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656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8313" y="-50800"/>
            <a:ext cx="9625013"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27384"/>
            <a:ext cx="9144000" cy="1296343"/>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يليق بسليمان:</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2555776" y="5733256"/>
            <a:ext cx="6588224" cy="1008112"/>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الجامعة</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635896" y="1412776"/>
            <a:ext cx="5292080" cy="41044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85800" indent="-685800" algn="r" rtl="1">
              <a:buFont typeface="Arial"/>
              <a:buChar cha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الحكمة (1: 16)</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a:p>
            <a:pPr marL="685800" indent="-685800" algn="r" rtl="1">
              <a:buFont typeface="Arial"/>
              <a:buChar cha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البناء (2: 4-6)</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a:p>
            <a:pPr marL="685800" indent="-685800" algn="r" rtl="1">
              <a:buFont typeface="Arial"/>
              <a:buChar cha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العبيد (2: 7)</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a:p>
            <a:pPr marL="685800" indent="-685800" algn="r" rtl="1">
              <a:buFont typeface="Arial"/>
              <a:buChar cha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الثروة (2: 8أ)</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a:p>
            <a:pPr marL="685800" indent="-685800" algn="r" rtl="1">
              <a:buFont typeface="Arial"/>
              <a:buChar cha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الجواري (2: 8ب)</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a:p>
            <a:pPr marL="685800" indent="-685800" algn="r" rtl="1">
              <a:buFont typeface="Arial"/>
              <a:buChar cha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الأمثال (12: 9)</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5"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linds(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5"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linds(vertic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8913"/>
            <a:ext cx="9144000" cy="129540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متى كُتِب؟</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2699792" y="5805264"/>
            <a:ext cx="6636960" cy="864096"/>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الجامعة</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6861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35150" y="1484313"/>
            <a:ext cx="5002213" cy="396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065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087688"/>
            <a:ext cx="9144000" cy="3770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5812" y="5561657"/>
            <a:ext cx="9144000" cy="1296343"/>
          </a:xfrm>
          <a:effectLst>
            <a:outerShdw blurRad="63500" dist="35921" dir="2700000" algn="ctr" rotWithShape="0">
              <a:schemeClr val="tx2">
                <a:alpha val="74998"/>
              </a:schemeClr>
            </a:outerShdw>
          </a:effectLst>
        </p:spPr>
        <p:txBody>
          <a:bodyPr/>
          <a:lstStyle/>
          <a:p>
            <a:pP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أسفار العهد القديم الشعرية</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30578" y="0"/>
            <a:ext cx="9144001" cy="49411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أيوب: كيف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تتألم</a:t>
            </a:r>
          </a:p>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المزامير: كيف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تصلي</a:t>
            </a:r>
          </a:p>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الأمثال: كيف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تتعامل</a:t>
            </a:r>
          </a:p>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نشيد الأنشاد: كيف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تحب</a:t>
            </a:r>
          </a:p>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الجامعة: كيف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تعيش</a:t>
            </a:r>
            <a:endParaRPr lang="en-US"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ctrTitle"/>
          </p:nvPr>
        </p:nvSpPr>
        <p:spPr>
          <a:xfrm>
            <a:off x="228600" y="0"/>
            <a:ext cx="8915400" cy="4038600"/>
          </a:xfrm>
        </p:spPr>
        <p:txBody>
          <a:bodyPr/>
          <a:lstStyle/>
          <a:p>
            <a:pPr marL="720000" indent="-720000" algn="r" rtl="1">
              <a:defRPr/>
            </a:pPr>
            <a:r>
              <a:rPr lang="ar-JO" sz="5400" b="1" dirty="0">
                <a:latin typeface="Arial" charset="0"/>
              </a:rPr>
              <a:t>1. كل مسعى بشري </a:t>
            </a:r>
            <a:r>
              <a:rPr lang="ar-JO" sz="5400" b="1" dirty="0">
                <a:solidFill>
                  <a:srgbClr val="FFFF00"/>
                </a:solidFill>
                <a:latin typeface="Arial" charset="0"/>
              </a:rPr>
              <a:t>قصير الأجل    </a:t>
            </a:r>
            <a:r>
              <a:rPr lang="ar-JO" sz="5400" b="1" dirty="0">
                <a:latin typeface="Arial" charset="0"/>
              </a:rPr>
              <a:t>(1: 2).</a:t>
            </a:r>
            <a:endParaRPr lang="en-US" sz="6000" dirty="0">
              <a:effectLst>
                <a:outerShdw blurRad="38100" dist="38100" dir="2700000" algn="tl">
                  <a:srgbClr val="FFFFFF"/>
                </a:outerShdw>
              </a:effectLst>
              <a:latin typeface="Times New Roman" charset="0"/>
            </a:endParaRPr>
          </a:p>
        </p:txBody>
      </p:sp>
      <p:pic>
        <p:nvPicPr>
          <p:cNvPr id="72706" name="Picture 3" descr="F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38600" y="3657600"/>
            <a:ext cx="51054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2707" name="Picture 4" descr="COIN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886200"/>
            <a:ext cx="40386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idx="4294967295"/>
          </p:nvPr>
        </p:nvSpPr>
        <p:spPr/>
        <p:txBody>
          <a:bodyPr/>
          <a:lstStyle/>
          <a:p>
            <a:pPr eaLnBrk="1" hangingPunct="1"/>
            <a:r>
              <a:rPr lang="en-US" u="sng">
                <a:latin typeface="Arial" charset="0"/>
                <a:ea typeface="ＭＳ Ｐゴシック" charset="0"/>
              </a:rPr>
              <a:t>Video Clip</a:t>
            </a:r>
          </a:p>
        </p:txBody>
      </p:sp>
      <p:pic>
        <p:nvPicPr>
          <p:cNvPr id="91139" name="elastic_band.wmv" descr="/Users/Shared/OT Survey PPT (63)/OT Survey 2 Job-Malachi PPT (32)/21-Ecclesiastes-79/elastic_band.wm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533400" y="304800"/>
            <a:ext cx="8305800" cy="622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8" name="WordArt 4"/>
          <p:cNvSpPr>
            <a:spLocks noChangeArrowheads="1" noChangeShapeType="1" noTextEdit="1"/>
          </p:cNvSpPr>
          <p:nvPr/>
        </p:nvSpPr>
        <p:spPr bwMode="auto">
          <a:xfrm>
            <a:off x="1752600" y="1143000"/>
            <a:ext cx="6019800" cy="4038600"/>
          </a:xfrm>
          <a:prstGeom prst="rect">
            <a:avLst/>
          </a:prstGeom>
        </p:spPr>
        <p:txBody>
          <a:bodyPr wrap="none" fromWordArt="1">
            <a:prstTxWarp prst="textSlantUp">
              <a:avLst>
                <a:gd name="adj" fmla="val 32056"/>
              </a:avLst>
            </a:prstTxWarp>
          </a:bodyPr>
          <a:lstStyle/>
          <a:p>
            <a:r>
              <a:rPr lang="ar-JO"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الغرور</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4920" fill="hold"/>
                                        <p:tgtEl>
                                          <p:spTgt spid="91139"/>
                                        </p:tgtEl>
                                      </p:cBhvr>
                                    </p:cmd>
                                  </p:childTnLst>
                                </p:cTn>
                              </p:par>
                            </p:childTnLst>
                          </p:cTn>
                        </p:par>
                        <p:par>
                          <p:cTn id="7" fill="hold" nodeType="afterGroup">
                            <p:stCondLst>
                              <p:cond delay="34920"/>
                            </p:stCondLst>
                            <p:childTnLst>
                              <p:par>
                                <p:cTn id="8" presetID="10" presetClass="entr" presetSubtype="0" fill="hold" grpId="0" nodeType="afterEffect">
                                  <p:stCondLst>
                                    <p:cond delay="0"/>
                                  </p:stCondLst>
                                  <p:childTnLst>
                                    <p:set>
                                      <p:cBhvr>
                                        <p:cTn id="9" dur="1" fill="hold">
                                          <p:stCondLst>
                                            <p:cond delay="0"/>
                                          </p:stCondLst>
                                        </p:cTn>
                                        <p:tgtEl>
                                          <p:spTgt spid="241668"/>
                                        </p:tgtEl>
                                        <p:attrNameLst>
                                          <p:attrName>style.visibility</p:attrName>
                                        </p:attrNameLst>
                                      </p:cBhvr>
                                      <p:to>
                                        <p:strVal val="visible"/>
                                      </p:to>
                                    </p:set>
                                    <p:animEffect transition="in" filter="fade">
                                      <p:cBhvr>
                                        <p:cTn id="10" dur="2000"/>
                                        <p:tgtEl>
                                          <p:spTgt spid="24166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1" fill="remove" display="0">
                  <p:stCondLst>
                    <p:cond delay="indefinite"/>
                  </p:stCondLst>
                  <p:endCondLst>
                    <p:cond evt="onNext" delay="0">
                      <p:tgtEl>
                        <p:sldTgt/>
                      </p:tgtEl>
                    </p:cond>
                    <p:cond evt="onPrev" delay="0">
                      <p:tgtEl>
                        <p:sldTgt/>
                      </p:tgtEl>
                    </p:cond>
                  </p:endCondLst>
                </p:cTn>
                <p:tgtEl>
                  <p:spTgt spid="91139"/>
                </p:tgtEl>
              </p:cMediaNode>
            </p:video>
          </p:childTnLst>
        </p:cTn>
      </p:par>
    </p:tnLst>
    <p:bldLst>
      <p:bldP spid="24166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6600" y="809625"/>
            <a:ext cx="7620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25400" y="6059488"/>
            <a:ext cx="9144000" cy="792162"/>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 2</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25400" y="-26988"/>
            <a:ext cx="9144000" cy="10080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الكلمة العبرية هيبيل</a:t>
            </a:r>
            <a:endParaRPr lang="en-US" sz="60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187624" y="5301134"/>
            <a:ext cx="6408712" cy="792162"/>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000" b="1" dirty="0">
                <a:solidFill>
                  <a:srgbClr val="96F79C"/>
                </a:solidFill>
                <a:effectLst>
                  <a:glow rad="127000">
                    <a:schemeClr val="tx1"/>
                  </a:glow>
                </a:effectLst>
                <a:latin typeface="Arial" panose="020B0604020202020204" pitchFamily="34" charset="0"/>
                <a:ea typeface="ＭＳ Ｐゴシック" charset="0"/>
                <a:cs typeface="Arial" panose="020B0604020202020204" pitchFamily="34" charset="0"/>
              </a:rPr>
              <a:t>الكل باطل</a:t>
            </a:r>
            <a:endParaRPr lang="en-US" sz="6000" b="1" dirty="0">
              <a:solidFill>
                <a:srgbClr val="96F79C"/>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6805" name="Rectangle 2"/>
          <p:cNvSpPr txBox="1">
            <a:spLocks noChangeArrowheads="1"/>
          </p:cNvSpPr>
          <p:nvPr/>
        </p:nvSpPr>
        <p:spPr bwMode="auto">
          <a:xfrm>
            <a:off x="1116013" y="1052513"/>
            <a:ext cx="3311525" cy="19446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sz="4000" b="1" dirty="0">
                <a:solidFill>
                  <a:schemeClr val="tx2"/>
                </a:solidFill>
                <a:latin typeface="Arial" panose="020B0604020202020204" pitchFamily="34" charset="0"/>
                <a:cs typeface="Arial" panose="020B0604020202020204" pitchFamily="34" charset="0"/>
              </a:rPr>
              <a:t>باطل         الأباطيل</a:t>
            </a:r>
            <a:endParaRPr lang="en-US" sz="4000" b="1" dirty="0">
              <a:solidFill>
                <a:schemeClr val="tx2"/>
              </a:solidFill>
              <a:latin typeface="Arial" panose="020B06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588" y="6165850"/>
            <a:ext cx="9140825" cy="692150"/>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الجامعة</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746737"/>
            <a:ext cx="9144000" cy="3384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rtl="1">
              <a:defRPr/>
            </a:pPr>
            <a:r>
              <a:rPr lang="ar-JO" b="1" dirty="0">
                <a:solidFill>
                  <a:srgbClr val="FFFFFF"/>
                </a:solidFill>
                <a:latin typeface="Arial" panose="020B0604020202020204" pitchFamily="34" charset="0"/>
                <a:cs typeface="Arial" panose="020B0604020202020204" pitchFamily="34" charset="0"/>
              </a:rPr>
              <a:t>باطل (</a:t>
            </a:r>
            <a:r>
              <a:rPr lang="en-US" b="1" dirty="0">
                <a:solidFill>
                  <a:srgbClr val="FFFFFF"/>
                </a:solidFill>
                <a:latin typeface="Arial" panose="020B0604020202020204" pitchFamily="34" charset="0"/>
                <a:cs typeface="Arial" panose="020B0604020202020204" pitchFamily="34" charset="0"/>
              </a:rPr>
              <a:t>KJV، ESV، NAU</a:t>
            </a:r>
            <a:r>
              <a:rPr lang="ar-JO" b="1" dirty="0">
                <a:solidFill>
                  <a:srgbClr val="FFFFFF"/>
                </a:solidFill>
                <a:latin typeface="Arial" panose="020B0604020202020204" pitchFamily="34" charset="0"/>
                <a:cs typeface="Arial" panose="020B0604020202020204" pitchFamily="34" charset="0"/>
              </a:rPr>
              <a:t>)</a:t>
            </a:r>
          </a:p>
          <a:p>
            <a:pPr rtl="1">
              <a:defRPr/>
            </a:pPr>
            <a:r>
              <a:rPr lang="ar-JO" b="1" dirty="0">
                <a:solidFill>
                  <a:srgbClr val="FFFFFF"/>
                </a:solidFill>
                <a:latin typeface="Arial" panose="020B0604020202020204" pitchFamily="34" charset="0"/>
                <a:cs typeface="Arial" panose="020B0604020202020204" pitchFamily="34" charset="0"/>
              </a:rPr>
              <a:t>لا معنى له (</a:t>
            </a:r>
            <a:r>
              <a:rPr lang="en-US" b="1" dirty="0">
                <a:solidFill>
                  <a:srgbClr val="FFFFFF"/>
                </a:solidFill>
                <a:latin typeface="Arial" panose="020B0604020202020204" pitchFamily="34" charset="0"/>
                <a:cs typeface="Arial" panose="020B0604020202020204" pitchFamily="34" charset="0"/>
              </a:rPr>
              <a:t>NIV، NLT</a:t>
            </a:r>
            <a:r>
              <a:rPr lang="ar-JO" b="1" dirty="0">
                <a:solidFill>
                  <a:srgbClr val="FFFFFF"/>
                </a:solidFill>
                <a:latin typeface="Arial" panose="020B0604020202020204" pitchFamily="34" charset="0"/>
                <a:cs typeface="Arial" panose="020B0604020202020204" pitchFamily="34" charset="0"/>
              </a:rPr>
              <a:t>)</a:t>
            </a:r>
            <a:r>
              <a:rPr lang="en-US" b="1" dirty="0">
                <a:solidFill>
                  <a:srgbClr val="FFFFFF"/>
                </a:solidFill>
                <a:latin typeface="Arial" panose="020B0604020202020204" pitchFamily="34" charset="0"/>
                <a:cs typeface="Arial" panose="020B0604020202020204" pitchFamily="34" charset="0"/>
              </a:rPr>
              <a:t> </a:t>
            </a:r>
          </a:p>
          <a:p>
            <a:pPr rtl="1">
              <a:defRPr/>
            </a:pPr>
            <a:r>
              <a:rPr lang="ar-JO" b="1" dirty="0">
                <a:solidFill>
                  <a:srgbClr val="FFFFFF"/>
                </a:solidFill>
                <a:latin typeface="Arial" panose="020B0604020202020204" pitchFamily="34" charset="0"/>
                <a:cs typeface="Arial" panose="020B0604020202020204" pitchFamily="34" charset="0"/>
              </a:rPr>
              <a:t>عديم الجدوى (</a:t>
            </a:r>
            <a:r>
              <a:rPr lang="en-US" b="1" dirty="0">
                <a:solidFill>
                  <a:srgbClr val="FFFFFF"/>
                </a:solidFill>
                <a:latin typeface="Arial" panose="020B0604020202020204" pitchFamily="34" charset="0"/>
                <a:cs typeface="Arial" panose="020B0604020202020204" pitchFamily="34" charset="0"/>
              </a:rPr>
              <a:t>NET، TLB، (BKC</a:t>
            </a:r>
          </a:p>
          <a:p>
            <a:pPr rtl="1">
              <a:defRPr/>
            </a:pPr>
            <a:r>
              <a:rPr lang="ar-JO" b="1" dirty="0">
                <a:solidFill>
                  <a:srgbClr val="FFFFFF"/>
                </a:solidFill>
                <a:latin typeface="Arial" panose="020B0604020202020204" pitchFamily="34" charset="0"/>
                <a:cs typeface="Arial" panose="020B0604020202020204" pitchFamily="34" charset="0"/>
              </a:rPr>
              <a:t>عابر</a:t>
            </a:r>
            <a:endPar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0028"/>
            <a:ext cx="9144000" cy="1296988"/>
          </a:xfrm>
          <a:solidFill>
            <a:srgbClr val="3333CC"/>
          </a:solidFill>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معنى هيبيل</a:t>
            </a:r>
            <a:endParaRPr lang="en-US" sz="5400" b="1" i="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1247648"/>
            <a:ext cx="9144000" cy="1655762"/>
          </a:xfrm>
          <a:prstGeom prst="rect">
            <a:avLst/>
          </a:prstGeom>
          <a:solidFill>
            <a:srgbClr val="3333CC"/>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15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lbh</a:t>
            </a:r>
          </a:p>
        </p:txBody>
      </p:sp>
      <p:pic>
        <p:nvPicPr>
          <p:cNvPr id="78853" name="Picture 1" descr="Hebel Screen Shot 2014-12-12 at 4.31.05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48013" y="1358900"/>
            <a:ext cx="2667000" cy="147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24525" y="5173663"/>
            <a:ext cx="922338" cy="919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idx="4294967295"/>
          </p:nvPr>
        </p:nvSpPr>
        <p:spPr/>
        <p:txBody>
          <a:bodyPr/>
          <a:lstStyle/>
          <a:p>
            <a:pPr eaLnBrk="1" hangingPunct="1">
              <a:defRPr/>
            </a:pPr>
            <a:r>
              <a:rPr lang="en-US" dirty="0">
                <a:latin typeface="Arial" panose="020B0604020202020204" pitchFamily="34" charset="0"/>
                <a:cs typeface="Arial" panose="020B0604020202020204" pitchFamily="34" charset="0"/>
              </a:rPr>
              <a:t>Cover</a:t>
            </a:r>
          </a:p>
        </p:txBody>
      </p:sp>
      <p:pic>
        <p:nvPicPr>
          <p:cNvPr id="80898" name="Picture 3" descr="seriesUnderSu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9" name="Rectangle 5"/>
          <p:cNvSpPr>
            <a:spLocks noChangeArrowheads="1"/>
          </p:cNvSpPr>
          <p:nvPr/>
        </p:nvSpPr>
        <p:spPr bwMode="auto">
          <a:xfrm>
            <a:off x="2484438" y="4292600"/>
            <a:ext cx="6551612" cy="1223963"/>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500" b="1">
              <a:solidFill>
                <a:srgbClr val="CC0000"/>
              </a:solidFill>
              <a:latin typeface="Arial" panose="020B0604020202020204" pitchFamily="34" charset="0"/>
              <a:cs typeface="Arial" panose="020B0604020202020204" pitchFamily="34" charset="0"/>
            </a:endParaRPr>
          </a:p>
        </p:txBody>
      </p:sp>
      <p:sp>
        <p:nvSpPr>
          <p:cNvPr id="80900" name="WordArt 6"/>
          <p:cNvSpPr>
            <a:spLocks noChangeArrowheads="1" noChangeShapeType="1" noTextEdit="1"/>
          </p:cNvSpPr>
          <p:nvPr/>
        </p:nvSpPr>
        <p:spPr bwMode="auto">
          <a:xfrm>
            <a:off x="2700338" y="4437063"/>
            <a:ext cx="6119812" cy="93662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r>
              <a:rPr lang="ar-JO"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latin typeface="Impact"/>
                <a:ea typeface="Impact"/>
                <a:cs typeface="Impact"/>
              </a:rPr>
              <a:t>تحت الشمس</a:t>
            </a:r>
            <a:endParaRPr lang="en-US"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latin typeface="Impact"/>
              <a:ea typeface="Impact"/>
              <a:cs typeface="Impact"/>
            </a:endParaRPr>
          </a:p>
        </p:txBody>
      </p:sp>
      <p:sp>
        <p:nvSpPr>
          <p:cNvPr id="80901" name="Rectangle 7"/>
          <p:cNvSpPr>
            <a:spLocks noChangeArrowheads="1"/>
          </p:cNvSpPr>
          <p:nvPr/>
        </p:nvSpPr>
        <p:spPr bwMode="auto">
          <a:xfrm>
            <a:off x="2484438" y="5516563"/>
            <a:ext cx="6551612" cy="1225550"/>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500" b="1">
              <a:solidFill>
                <a:srgbClr val="CC0000"/>
              </a:solidFill>
              <a:latin typeface="Arial" panose="020B0604020202020204" pitchFamily="34" charset="0"/>
              <a:cs typeface="Arial" panose="020B0604020202020204" pitchFamily="34" charset="0"/>
            </a:endParaRPr>
          </a:p>
        </p:txBody>
      </p:sp>
      <p:sp>
        <p:nvSpPr>
          <p:cNvPr id="80902" name="WordArt 6"/>
          <p:cNvSpPr>
            <a:spLocks noChangeArrowheads="1" noChangeShapeType="1" noTextEdit="1"/>
          </p:cNvSpPr>
          <p:nvPr/>
        </p:nvSpPr>
        <p:spPr bwMode="auto">
          <a:xfrm>
            <a:off x="2627313" y="5588000"/>
            <a:ext cx="6119812" cy="93662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r>
              <a:rPr lang="ar-JO"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latin typeface="Impact"/>
                <a:ea typeface="Impact"/>
                <a:cs typeface="Impact"/>
              </a:rPr>
              <a:t>دراسة لسفر الجامعة</a:t>
            </a:r>
            <a:endParaRPr lang="en-US"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latin typeface="Impact"/>
              <a:ea typeface="Impact"/>
              <a:cs typeface="Impact"/>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08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086850" cy="603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25458" y="6059857"/>
            <a:ext cx="9144000" cy="792088"/>
          </a:xfrm>
          <a:effectLst>
            <a:outerShdw blurRad="63500" dist="35921" dir="2700000" algn="ctr" rotWithShape="0">
              <a:schemeClr val="tx2">
                <a:alpha val="74998"/>
              </a:schemeClr>
            </a:outerShdw>
          </a:effectLst>
        </p:spPr>
        <p:txBody>
          <a:bodyPr/>
          <a:lstStyle/>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كم ثانية تحتاج لتسير مسافة 60 قدم؟</a:t>
            </a:r>
            <a:endParaRPr lang="en-US" sz="2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6550" y="44624"/>
            <a:ext cx="3013282" cy="720080"/>
          </a:xfrm>
          <a:prstGeom prst="rect">
            <a:avLst/>
          </a:prstGeom>
          <a:solidFill>
            <a:srgbClr val="FF0000"/>
          </a:solidFill>
          <a:ln w="57150" cmpd="sng">
            <a:solidFill>
              <a:srgbClr val="FFFFFF"/>
            </a:solid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سنغافورة 10:55</a:t>
            </a:r>
            <a:endParaRPr lang="en-US" sz="2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63455" y="1160748"/>
            <a:ext cx="3356417" cy="720080"/>
          </a:xfrm>
          <a:prstGeom prst="rect">
            <a:avLst/>
          </a:prstGeom>
          <a:solidFill>
            <a:srgbClr val="000090"/>
          </a:solidFill>
          <a:ln w="57150" cmpd="sng">
            <a:solidFill>
              <a:srgbClr val="FFFFFF"/>
            </a:solid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نيويورك 12:00</a:t>
            </a:r>
            <a:endParaRPr lang="en-US" sz="2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72008" y="2276872"/>
            <a:ext cx="8964488" cy="720080"/>
          </a:xfrm>
          <a:prstGeom prst="rect">
            <a:avLst/>
          </a:prstGeom>
          <a:solidFill>
            <a:srgbClr val="800000"/>
          </a:solidFill>
          <a:ln w="57150" cmpd="sng">
            <a:solidFill>
              <a:srgbClr val="FFFFFF"/>
            </a:solid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بلانتير، مالاوي 31:60</a:t>
            </a:r>
            <a:endParaRPr lang="en-US" sz="2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76200"/>
            <a:ext cx="8229600" cy="1020763"/>
          </a:xfrm>
          <a:solidFill>
            <a:schemeClr val="accent6">
              <a:lumMod val="50000"/>
            </a:schemeClr>
          </a:solidFill>
        </p:spPr>
        <p:txBody>
          <a:bodyPr/>
          <a:lstStyle/>
          <a:p>
            <a:pPr>
              <a:defRPr/>
            </a:pPr>
            <a:r>
              <a:rPr lang="ar-JO" dirty="0">
                <a:latin typeface="Arial" panose="020B0604020202020204" pitchFamily="34" charset="0"/>
                <a:cs typeface="Arial" panose="020B0604020202020204" pitchFamily="34" charset="0"/>
              </a:rPr>
              <a:t>هيبيل وتحت الشمس</a:t>
            </a:r>
            <a:endParaRPr lang="en-US" dirty="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073255226"/>
              </p:ext>
            </p:extLst>
          </p:nvPr>
        </p:nvGraphicFramePr>
        <p:xfrm>
          <a:off x="34925" y="1239838"/>
          <a:ext cx="9101138" cy="5607051"/>
        </p:xfrm>
        <a:graphic>
          <a:graphicData uri="http://schemas.openxmlformats.org/drawingml/2006/table">
            <a:tbl>
              <a:tblPr/>
              <a:tblGrid>
                <a:gridCol w="1412246">
                  <a:extLst>
                    <a:ext uri="{9D8B030D-6E8A-4147-A177-3AD203B41FA5}">
                      <a16:colId xmlns:a16="http://schemas.microsoft.com/office/drawing/2014/main" val="20000"/>
                    </a:ext>
                  </a:extLst>
                </a:gridCol>
                <a:gridCol w="3484845">
                  <a:extLst>
                    <a:ext uri="{9D8B030D-6E8A-4147-A177-3AD203B41FA5}">
                      <a16:colId xmlns:a16="http://schemas.microsoft.com/office/drawing/2014/main" val="20001"/>
                    </a:ext>
                  </a:extLst>
                </a:gridCol>
                <a:gridCol w="4204047">
                  <a:extLst>
                    <a:ext uri="{9D8B030D-6E8A-4147-A177-3AD203B41FA5}">
                      <a16:colId xmlns:a16="http://schemas.microsoft.com/office/drawing/2014/main" val="20002"/>
                    </a:ext>
                  </a:extLst>
                </a:gridCol>
              </a:tblGrid>
              <a:tr h="8229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الكلمة/ العبارة</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50" marR="9145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25253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المعنى العام المستخدم</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50" marR="9145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25253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خيارات أخرى مطروحة</a:t>
                      </a:r>
                    </a:p>
                  </a:txBody>
                  <a:tcPr marL="91450" marR="9145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252538"/>
                    </a:solidFill>
                  </a:tcPr>
                </a:tc>
                <a:extLst>
                  <a:ext uri="{0D108BD9-81ED-4DB2-BD59-A6C34878D82A}">
                    <a16:rowId xmlns:a16="http://schemas.microsoft.com/office/drawing/2014/main" val="10000"/>
                  </a:ext>
                </a:extLst>
              </a:tr>
              <a:tr h="329183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060606"/>
                          </a:solidFill>
                          <a:effectLst/>
                          <a:latin typeface="Arial" panose="020B0604020202020204" pitchFamily="34" charset="0"/>
                          <a:ea typeface="ＭＳ Ｐゴシック" charset="0"/>
                          <a:cs typeface="Arial" panose="020B0604020202020204" pitchFamily="34" charset="0"/>
                        </a:rPr>
                        <a:t>هيبيل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060606"/>
                          </a:solidFill>
                          <a:effectLst/>
                          <a:latin typeface="Arial" panose="020B0604020202020204" pitchFamily="34" charset="0"/>
                          <a:ea typeface="ＭＳ Ｐゴシック" charset="0"/>
                          <a:cs typeface="Arial" panose="020B0604020202020204" pitchFamily="34" charset="0"/>
                        </a:rPr>
                        <a:t>1: 2</a:t>
                      </a:r>
                      <a:endParaRPr kumimoji="0" lang="en-US" sz="2400" b="1" i="0" u="none" strike="noStrike" cap="none" normalizeH="0" baseline="0" dirty="0">
                        <a:ln>
                          <a:noFill/>
                        </a:ln>
                        <a:solidFill>
                          <a:srgbClr val="060606"/>
                        </a:solidFill>
                        <a:effectLst/>
                        <a:latin typeface="Arial" panose="020B0604020202020204" pitchFamily="34" charset="0"/>
                        <a:ea typeface="ＭＳ Ｐゴシック" charset="0"/>
                        <a:cs typeface="Arial" panose="020B0604020202020204" pitchFamily="34" charset="0"/>
                      </a:endParaRPr>
                    </a:p>
                  </a:txBody>
                  <a:tcPr marL="91450" marR="91450" marT="0" marB="0"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3FF"/>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tab pos="1409700" algn="l"/>
                          <a:tab pos="3797300" algn="l"/>
                        </a:tabLst>
                      </a:pPr>
                      <a:r>
                        <a:rPr kumimoji="0" lang="ar-JO" sz="2400" b="1" i="0" u="none" strike="noStrike" cap="none" normalizeH="0" baseline="0" dirty="0">
                          <a:ln>
                            <a:noFill/>
                          </a:ln>
                          <a:solidFill>
                            <a:srgbClr val="060606"/>
                          </a:solidFill>
                          <a:effectLst/>
                          <a:latin typeface="Arial" panose="020B0604020202020204" pitchFamily="34" charset="0"/>
                          <a:ea typeface="Times New Roman" charset="0"/>
                          <a:cs typeface="Arial" panose="020B0604020202020204" pitchFamily="34" charset="0"/>
                        </a:rPr>
                        <a:t>حرفياً بخار، نفس (</a:t>
                      </a:r>
                      <a:r>
                        <a:rPr kumimoji="0" lang="en-US" sz="2400" b="1" i="0" u="none" strike="noStrike" cap="none" normalizeH="0" baseline="0" dirty="0">
                          <a:ln>
                            <a:noFill/>
                          </a:ln>
                          <a:solidFill>
                            <a:srgbClr val="060606"/>
                          </a:solidFill>
                          <a:effectLst/>
                          <a:latin typeface="Arial" panose="020B0604020202020204" pitchFamily="34" charset="0"/>
                          <a:ea typeface="Times New Roman" charset="0"/>
                          <a:cs typeface="Arial" panose="020B0604020202020204" pitchFamily="34" charset="0"/>
                        </a:rPr>
                        <a:t>BDB 210d 1</a:t>
                      </a:r>
                      <a:r>
                        <a:rPr kumimoji="0" lang="ar-JO" sz="2400" b="1" i="0" u="none" strike="noStrike" cap="none" normalizeH="0" baseline="0" dirty="0">
                          <a:ln>
                            <a:noFill/>
                          </a:ln>
                          <a:solidFill>
                            <a:srgbClr val="060606"/>
                          </a:solidFill>
                          <a:effectLst/>
                          <a:latin typeface="Arial" panose="020B0604020202020204" pitchFamily="34" charset="0"/>
                          <a:ea typeface="Times New Roman" charset="0"/>
                          <a:cs typeface="Arial" panose="020B0604020202020204" pitchFamily="34" charset="0"/>
                        </a:rPr>
                        <a:t>)</a:t>
                      </a:r>
                      <a:r>
                        <a:rPr kumimoji="0" lang="en-US" sz="2400" b="1" i="0" u="none" strike="noStrike" cap="none" normalizeH="0" baseline="0" dirty="0">
                          <a:ln>
                            <a:noFill/>
                          </a:ln>
                          <a:solidFill>
                            <a:srgbClr val="060606"/>
                          </a:solidFill>
                          <a:effectLst/>
                          <a:latin typeface="Arial" panose="020B0604020202020204" pitchFamily="34" charset="0"/>
                          <a:ea typeface="Times New Roman" charset="0"/>
                          <a:cs typeface="Arial" panose="020B0604020202020204" pitchFamily="34" charset="0"/>
                        </a:rPr>
                        <a:t>؛ </a:t>
                      </a:r>
                      <a:r>
                        <a:rPr kumimoji="0" lang="ar-JO" sz="2400" b="1" i="0" u="none" strike="noStrike" cap="none" normalizeH="0" baseline="0" dirty="0">
                          <a:ln>
                            <a:noFill/>
                          </a:ln>
                          <a:solidFill>
                            <a:srgbClr val="060606"/>
                          </a:solidFill>
                          <a:effectLst/>
                          <a:latin typeface="Arial" panose="020B0604020202020204" pitchFamily="34" charset="0"/>
                          <a:ea typeface="Times New Roman" charset="0"/>
                          <a:cs typeface="Arial" panose="020B0604020202020204" pitchFamily="34" charset="0"/>
                        </a:rPr>
                        <a:t>ما هو زائل، غير جوهري، لا قيمة له، باطل (</a:t>
                      </a:r>
                      <a:r>
                        <a:rPr kumimoji="0" lang="en-US" sz="2400" b="1" i="0" u="none" strike="noStrike" cap="none" normalizeH="0" baseline="0" dirty="0">
                          <a:ln>
                            <a:noFill/>
                          </a:ln>
                          <a:solidFill>
                            <a:srgbClr val="060606"/>
                          </a:solidFill>
                          <a:effectLst/>
                          <a:latin typeface="Arial" panose="020B0604020202020204" pitchFamily="34" charset="0"/>
                          <a:ea typeface="Times New Roman" charset="0"/>
                          <a:cs typeface="Arial" panose="020B0604020202020204" pitchFamily="34" charset="0"/>
                        </a:rPr>
                        <a:t>(BDB 210d 2؛ </a:t>
                      </a:r>
                      <a:r>
                        <a:rPr kumimoji="0" lang="ar-JO" sz="2400" b="1" i="0" u="none" strike="noStrike" cap="none" normalizeH="0" baseline="0" dirty="0">
                          <a:ln>
                            <a:noFill/>
                          </a:ln>
                          <a:solidFill>
                            <a:srgbClr val="060606"/>
                          </a:solidFill>
                          <a:effectLst/>
                          <a:latin typeface="Arial" panose="020B0604020202020204" pitchFamily="34" charset="0"/>
                          <a:ea typeface="Times New Roman" charset="0"/>
                          <a:cs typeface="Arial" panose="020B0604020202020204" pitchFamily="34" charset="0"/>
                        </a:rPr>
                        <a:t>بلا معنى (</a:t>
                      </a:r>
                      <a:r>
                        <a:rPr kumimoji="0" lang="en-US" sz="2400" b="1" i="0" u="none" strike="noStrike" cap="none" normalizeH="0" baseline="0" dirty="0">
                          <a:ln>
                            <a:noFill/>
                          </a:ln>
                          <a:solidFill>
                            <a:srgbClr val="060606"/>
                          </a:solidFill>
                          <a:effectLst/>
                          <a:latin typeface="Arial" panose="020B0604020202020204" pitchFamily="34" charset="0"/>
                          <a:ea typeface="Times New Roman" charset="0"/>
                          <a:cs typeface="Arial" panose="020B0604020202020204" pitchFamily="34" charset="0"/>
                        </a:rPr>
                        <a:t>(NIV، </a:t>
                      </a:r>
                      <a:r>
                        <a:rPr kumimoji="0" lang="ar-JO" sz="2400" b="1" i="0" u="none" strike="noStrike" cap="none" normalizeH="0" baseline="0" dirty="0">
                          <a:ln>
                            <a:noFill/>
                          </a:ln>
                          <a:solidFill>
                            <a:srgbClr val="060606"/>
                          </a:solidFill>
                          <a:effectLst/>
                          <a:latin typeface="Arial" panose="020B0604020202020204" pitchFamily="34" charset="0"/>
                          <a:ea typeface="Times New Roman" charset="0"/>
                          <a:cs typeface="Arial" panose="020B0604020202020204" pitchFamily="34" charset="0"/>
                        </a:rPr>
                        <a:t>باطل (طبعة الملك جيمس)، عديم الجدوى </a:t>
                      </a:r>
                      <a:r>
                        <a:rPr kumimoji="0" lang="en-US" sz="2400" b="1" i="0" u="none" strike="noStrike" cap="none" normalizeH="0" baseline="0" dirty="0">
                          <a:ln>
                            <a:noFill/>
                          </a:ln>
                          <a:solidFill>
                            <a:srgbClr val="060606"/>
                          </a:solidFill>
                          <a:effectLst/>
                          <a:latin typeface="Arial" panose="020B0604020202020204" pitchFamily="34" charset="0"/>
                          <a:ea typeface="Times New Roman" charset="0"/>
                          <a:cs typeface="Arial" panose="020B0604020202020204" pitchFamily="34" charset="0"/>
                        </a:rPr>
                        <a:t>(NET)</a:t>
                      </a:r>
                    </a:p>
                  </a:txBody>
                  <a:tcPr marL="68588" marR="68588" marT="0" marB="0"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3FF"/>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tab pos="1409700" algn="l"/>
                          <a:tab pos="3797300" algn="l"/>
                        </a:tabLst>
                      </a:pPr>
                      <a:r>
                        <a:rPr kumimoji="0" lang="ar-JO" sz="2400" b="1" i="0" u="none" strike="noStrike" cap="none" normalizeH="0" baseline="0" dirty="0">
                          <a:ln>
                            <a:noFill/>
                          </a:ln>
                          <a:solidFill>
                            <a:srgbClr val="060606"/>
                          </a:solidFill>
                          <a:effectLst/>
                          <a:latin typeface="Arial" panose="020B0604020202020204" pitchFamily="34" charset="0"/>
                          <a:ea typeface="Times New Roman" charset="0"/>
                          <a:cs typeface="Arial" panose="020B0604020202020204" pitchFamily="34" charset="0"/>
                        </a:rPr>
                        <a:t>مبهم وغامض (جراهام س. أوغدن) ؛ سخيفة (مايكل ف. فوكس) ؛</a:t>
                      </a:r>
                    </a:p>
                    <a:p>
                      <a:pPr marL="0" marR="0" lvl="0" indent="0" algn="r" defTabSz="457200" rtl="0" eaLnBrk="1" fontAlgn="base" latinLnBrk="0" hangingPunct="1">
                        <a:lnSpc>
                          <a:spcPct val="100000"/>
                        </a:lnSpc>
                        <a:spcBef>
                          <a:spcPct val="0"/>
                        </a:spcBef>
                        <a:spcAft>
                          <a:spcPct val="0"/>
                        </a:spcAft>
                        <a:buClrTx/>
                        <a:buSzTx/>
                        <a:buFontTx/>
                        <a:buNone/>
                        <a:tabLst>
                          <a:tab pos="1409700" algn="l"/>
                          <a:tab pos="3797300" algn="l"/>
                        </a:tabLst>
                      </a:pPr>
                      <a:r>
                        <a:rPr kumimoji="0" lang="ar-JO" sz="2400" b="1" i="0" u="none" strike="noStrike" cap="none" normalizeH="0" baseline="0" dirty="0">
                          <a:ln>
                            <a:noFill/>
                          </a:ln>
                          <a:solidFill>
                            <a:srgbClr val="060606"/>
                          </a:solidFill>
                          <a:effectLst/>
                          <a:latin typeface="Arial" panose="020B0604020202020204" pitchFamily="34" charset="0"/>
                          <a:ea typeface="Times New Roman" charset="0"/>
                          <a:cs typeface="Arial" panose="020B0604020202020204" pitchFamily="34" charset="0"/>
                        </a:rPr>
                        <a:t>المفارقة (إدوين جود) ؛ </a:t>
                      </a:r>
                    </a:p>
                    <a:p>
                      <a:pPr marL="0" marR="0" lvl="0" indent="0" algn="r" defTabSz="457200" rtl="0" eaLnBrk="1" fontAlgn="base" latinLnBrk="0" hangingPunct="1">
                        <a:lnSpc>
                          <a:spcPct val="100000"/>
                        </a:lnSpc>
                        <a:spcBef>
                          <a:spcPct val="0"/>
                        </a:spcBef>
                        <a:spcAft>
                          <a:spcPct val="0"/>
                        </a:spcAft>
                        <a:buClrTx/>
                        <a:buSzTx/>
                        <a:buFontTx/>
                        <a:buNone/>
                        <a:tabLst>
                          <a:tab pos="1409700" algn="l"/>
                          <a:tab pos="3797300" algn="l"/>
                        </a:tabLst>
                      </a:pPr>
                      <a:r>
                        <a:rPr kumimoji="0" lang="ar-JO" sz="2400" b="1" i="0" u="none" strike="noStrike" cap="none" normalizeH="0" baseline="0" dirty="0">
                          <a:ln>
                            <a:noFill/>
                          </a:ln>
                          <a:solidFill>
                            <a:srgbClr val="060606"/>
                          </a:solidFill>
                          <a:effectLst/>
                          <a:latin typeface="Arial" panose="020B0604020202020204" pitchFamily="34" charset="0"/>
                          <a:ea typeface="Times New Roman" charset="0"/>
                          <a:cs typeface="Arial" panose="020B0604020202020204" pitchFamily="34" charset="0"/>
                        </a:rPr>
                        <a:t>عابرة (رادماخر)</a:t>
                      </a:r>
                      <a:endParaRPr kumimoji="0" lang="en-US" sz="2400" b="1" i="0" u="none" strike="noStrike" cap="none" normalizeH="0" baseline="0" dirty="0">
                        <a:ln>
                          <a:noFill/>
                        </a:ln>
                        <a:solidFill>
                          <a:srgbClr val="060606"/>
                        </a:solidFill>
                        <a:effectLst/>
                        <a:latin typeface="Arial" panose="020B0604020202020204" pitchFamily="34" charset="0"/>
                        <a:ea typeface="Times New Roman" charset="0"/>
                        <a:cs typeface="Arial" panose="020B0604020202020204" pitchFamily="34" charset="0"/>
                      </a:endParaRPr>
                    </a:p>
                  </a:txBody>
                  <a:tcPr marL="68588" marR="68588" marT="0" marB="0"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3FF"/>
                    </a:solidFill>
                  </a:tcPr>
                </a:tc>
                <a:extLst>
                  <a:ext uri="{0D108BD9-81ED-4DB2-BD59-A6C34878D82A}">
                    <a16:rowId xmlns:a16="http://schemas.microsoft.com/office/drawing/2014/main" val="10001"/>
                  </a:ext>
                </a:extLst>
              </a:tr>
              <a:tr h="1492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060606"/>
                          </a:solidFill>
                          <a:effectLst/>
                          <a:latin typeface="Arial" panose="020B0604020202020204" pitchFamily="34" charset="0"/>
                          <a:ea typeface="Times New Roman" charset="0"/>
                          <a:cs typeface="Arial" panose="020B0604020202020204" pitchFamily="34" charset="0"/>
                        </a:rPr>
                        <a:t>تحت  الشمس    1: 3</a:t>
                      </a:r>
                      <a:endParaRPr kumimoji="0" lang="en-US" sz="2400" b="1" i="0" u="none" strike="noStrike" cap="none" normalizeH="0" baseline="0" dirty="0">
                        <a:ln>
                          <a:noFill/>
                        </a:ln>
                        <a:solidFill>
                          <a:srgbClr val="060606"/>
                        </a:solidFill>
                        <a:effectLst/>
                        <a:latin typeface="Arial" panose="020B0604020202020204" pitchFamily="34" charset="0"/>
                        <a:ea typeface="Times New Roman" charset="0"/>
                        <a:cs typeface="Arial" panose="020B0604020202020204" pitchFamily="34" charset="0"/>
                      </a:endParaRPr>
                    </a:p>
                  </a:txBody>
                  <a:tcPr marL="68588" marR="68588"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FF"/>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060606"/>
                          </a:solidFill>
                          <a:effectLst/>
                          <a:latin typeface="Arial" panose="020B0604020202020204" pitchFamily="34" charset="0"/>
                          <a:ea typeface="ＭＳ Ｐゴシック" charset="0"/>
                          <a:cs typeface="Arial" panose="020B0604020202020204" pitchFamily="34" charset="0"/>
                        </a:rPr>
                        <a:t>طريقة مراقبة الحياة من منظور إنساني (ليبولد)</a:t>
                      </a:r>
                      <a:endParaRPr kumimoji="0" lang="en-US" sz="2400" b="1" i="0" u="none" strike="noStrike" cap="none" normalizeH="0" baseline="0" dirty="0">
                        <a:ln>
                          <a:noFill/>
                        </a:ln>
                        <a:solidFill>
                          <a:srgbClr val="060606"/>
                        </a:solidFill>
                        <a:effectLst/>
                        <a:latin typeface="Arial" panose="020B0604020202020204" pitchFamily="34" charset="0"/>
                        <a:ea typeface="ＭＳ Ｐゴシック" charset="0"/>
                        <a:cs typeface="Arial" panose="020B0604020202020204" pitchFamily="34" charset="0"/>
                      </a:endParaRPr>
                    </a:p>
                  </a:txBody>
                  <a:tcPr marL="91450" marR="9145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FF"/>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060606"/>
                          </a:solidFill>
                          <a:effectLst/>
                          <a:latin typeface="Arial" panose="020B0604020202020204" pitchFamily="34" charset="0"/>
                          <a:ea typeface="Times New Roman" charset="0"/>
                          <a:cs typeface="Arial" panose="020B0604020202020204" pitchFamily="34" charset="0"/>
                        </a:rPr>
                        <a:t>مجال النشاط الأرضي للإنسان، أي هنا على الأرض (أرديل ب. كانيداي)</a:t>
                      </a:r>
                      <a:endParaRPr kumimoji="0" lang="en-US" sz="2400" b="1" i="0" u="none" strike="noStrike" cap="none" normalizeH="0" baseline="0" dirty="0">
                        <a:ln>
                          <a:noFill/>
                        </a:ln>
                        <a:solidFill>
                          <a:srgbClr val="060606"/>
                        </a:solidFill>
                        <a:effectLst/>
                        <a:latin typeface="Arial" panose="020B0604020202020204" pitchFamily="34" charset="0"/>
                        <a:ea typeface="Times New Roman" charset="0"/>
                        <a:cs typeface="Arial" panose="020B0604020202020204" pitchFamily="34" charset="0"/>
                      </a:endParaRPr>
                    </a:p>
                  </a:txBody>
                  <a:tcPr marL="68588" marR="68588"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FF"/>
                    </a:solidFill>
                  </a:tcPr>
                </a:tc>
                <a:extLst>
                  <a:ext uri="{0D108BD9-81ED-4DB2-BD59-A6C34878D82A}">
                    <a16:rowId xmlns:a16="http://schemas.microsoft.com/office/drawing/2014/main" val="10002"/>
                  </a:ext>
                </a:extLst>
              </a:tr>
            </a:tbl>
          </a:graphicData>
        </a:graphic>
      </p:graphicFrame>
      <p:sp>
        <p:nvSpPr>
          <p:cNvPr id="5" name="TextBox 4"/>
          <p:cNvSpPr txBox="1"/>
          <p:nvPr/>
        </p:nvSpPr>
        <p:spPr>
          <a:xfrm>
            <a:off x="8366531" y="76200"/>
            <a:ext cx="704039" cy="461665"/>
          </a:xfrm>
          <a:prstGeom prst="rect">
            <a:avLst/>
          </a:prstGeom>
          <a:noFill/>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405</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 name="Rectangle 2"/>
          <p:cNvSpPr/>
          <p:nvPr/>
        </p:nvSpPr>
        <p:spPr bwMode="auto">
          <a:xfrm>
            <a:off x="9324975" y="1195388"/>
            <a:ext cx="4211638" cy="5689600"/>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a:lstStyle/>
          <a:p>
            <a:pPr>
              <a:defRPr/>
            </a:pPr>
            <a:endParaRPr lang="en-US">
              <a:latin typeface="Arial" panose="020B0604020202020204" pitchFamily="34"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wa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9795" name="Rectangle 3"/>
          <p:cNvSpPr>
            <a:spLocks noGrp="1" noChangeArrowheads="1"/>
          </p:cNvSpPr>
          <p:nvPr>
            <p:ph type="title" idx="4294967295"/>
          </p:nvPr>
        </p:nvSpPr>
        <p:spPr>
          <a:xfrm rot="16200000">
            <a:off x="-2857500" y="2857500"/>
            <a:ext cx="6858000" cy="1143000"/>
          </a:xfrm>
          <a:solidFill>
            <a:srgbClr val="060606"/>
          </a:solidFill>
        </p:spPr>
        <p:txBody>
          <a:bodyPr/>
          <a:lstStyle/>
          <a:p>
            <a:pPr eaLnBrk="1" hangingPunct="1">
              <a:defRPr/>
            </a:pPr>
            <a:r>
              <a:rPr lang="ar-JO" dirty="0">
                <a:effectLst/>
                <a:latin typeface="Arial" panose="020B0604020202020204" pitchFamily="34" charset="0"/>
                <a:ea typeface="+mj-ea"/>
                <a:cs typeface="Arial" panose="020B0604020202020204" pitchFamily="34" charset="0"/>
              </a:rPr>
              <a:t>طريقتان للنظر إلى الحياة</a:t>
            </a:r>
            <a:endParaRPr lang="en-US" dirty="0">
              <a:effectLst/>
              <a:latin typeface="Arial" panose="020B0604020202020204" pitchFamily="34" charset="0"/>
              <a:ea typeface="+mj-ea"/>
              <a:cs typeface="Arial" panose="020B0604020202020204" pitchFamily="34" charset="0"/>
            </a:endParaRPr>
          </a:p>
        </p:txBody>
      </p:sp>
      <p:sp>
        <p:nvSpPr>
          <p:cNvPr id="289796" name="Rectangle 4"/>
          <p:cNvSpPr>
            <a:spLocks noChangeArrowheads="1"/>
          </p:cNvSpPr>
          <p:nvPr/>
        </p:nvSpPr>
        <p:spPr bwMode="auto">
          <a:xfrm>
            <a:off x="1752600" y="5691188"/>
            <a:ext cx="6858000" cy="762000"/>
          </a:xfrm>
          <a:prstGeom prst="rect">
            <a:avLst/>
          </a:prstGeom>
          <a:noFill/>
          <a:ln w="9525">
            <a:noFill/>
            <a:miter lim="800000"/>
            <a:headEnd/>
            <a:tailEnd/>
          </a:ln>
          <a:effectLst/>
        </p:spPr>
        <p:txBody>
          <a:bodyPr anchor="ctr"/>
          <a:lstStyle/>
          <a:p>
            <a:pPr eaLnBrk="1" hangingPunct="1">
              <a:defRPr/>
            </a:pPr>
            <a:r>
              <a:rPr lang="ar-JO" altLang="ja-JP" sz="4400" b="1" dirty="0">
                <a:solidFill>
                  <a:schemeClr val="tx2"/>
                </a:solidFill>
                <a:effectLst>
                  <a:glow rad="139700">
                    <a:schemeClr val="accent4">
                      <a:lumMod val="10000"/>
                      <a:alpha val="92000"/>
                    </a:schemeClr>
                  </a:glow>
                </a:effectLst>
                <a:latin typeface="Arial" panose="020B0604020202020204" pitchFamily="34" charset="0"/>
                <a:cs typeface="Arial" panose="020B0604020202020204" pitchFamily="34" charset="0"/>
              </a:rPr>
              <a:t>تحت الشمس</a:t>
            </a:r>
            <a:endParaRPr lang="en-US" sz="4400" b="1" dirty="0">
              <a:solidFill>
                <a:schemeClr val="tx2"/>
              </a:solidFill>
              <a:effectLst>
                <a:glow rad="139700">
                  <a:schemeClr val="accent4">
                    <a:lumMod val="10000"/>
                    <a:alpha val="92000"/>
                  </a:schemeClr>
                </a:glow>
              </a:effectLst>
              <a:latin typeface="Arial" panose="020B0604020202020204" pitchFamily="34" charset="0"/>
              <a:cs typeface="Arial" panose="020B0604020202020204" pitchFamily="34" charset="0"/>
            </a:endParaRPr>
          </a:p>
        </p:txBody>
      </p:sp>
      <p:sp>
        <p:nvSpPr>
          <p:cNvPr id="289797" name="Rectangle 5"/>
          <p:cNvSpPr>
            <a:spLocks noChangeArrowheads="1"/>
          </p:cNvSpPr>
          <p:nvPr/>
        </p:nvSpPr>
        <p:spPr bwMode="auto">
          <a:xfrm>
            <a:off x="1752600" y="4941888"/>
            <a:ext cx="6858000" cy="762000"/>
          </a:xfrm>
          <a:prstGeom prst="rect">
            <a:avLst/>
          </a:prstGeom>
          <a:noFill/>
          <a:ln w="9525">
            <a:noFill/>
            <a:miter lim="800000"/>
            <a:headEnd/>
            <a:tailEnd/>
          </a:ln>
          <a:effectLst/>
        </p:spPr>
        <p:txBody>
          <a:bodyPr anchor="ctr"/>
          <a:lstStyle/>
          <a:p>
            <a:pPr eaLnBrk="1" hangingPunct="1">
              <a:defRPr/>
            </a:pPr>
            <a:r>
              <a:rPr lang="ar-JO" altLang="ja-JP" sz="4400" b="1" dirty="0">
                <a:solidFill>
                  <a:schemeClr val="tx2"/>
                </a:solidFill>
                <a:effectLst>
                  <a:glow rad="139700">
                    <a:schemeClr val="accent4">
                      <a:lumMod val="10000"/>
                      <a:alpha val="92000"/>
                    </a:schemeClr>
                  </a:glow>
                </a:effectLst>
                <a:latin typeface="Arial" panose="020B0604020202020204" pitchFamily="34" charset="0"/>
                <a:cs typeface="Arial" panose="020B0604020202020204" pitchFamily="34" charset="0"/>
              </a:rPr>
              <a:t>باطل</a:t>
            </a:r>
            <a:endParaRPr lang="en-US" sz="4400" b="1" dirty="0">
              <a:solidFill>
                <a:schemeClr val="tx2"/>
              </a:solidFill>
              <a:effectLst>
                <a:glow rad="139700">
                  <a:schemeClr val="accent4">
                    <a:lumMod val="10000"/>
                    <a:alpha val="92000"/>
                  </a:schemeClr>
                </a:glow>
              </a:effectLst>
              <a:latin typeface="Arial" panose="020B0604020202020204" pitchFamily="34" charset="0"/>
              <a:cs typeface="Arial" panose="020B0604020202020204" pitchFamily="34" charset="0"/>
            </a:endParaRPr>
          </a:p>
        </p:txBody>
      </p:sp>
      <p:sp>
        <p:nvSpPr>
          <p:cNvPr id="289798" name="Rectangle 6"/>
          <p:cNvSpPr>
            <a:spLocks noChangeArrowheads="1"/>
          </p:cNvSpPr>
          <p:nvPr/>
        </p:nvSpPr>
        <p:spPr bwMode="auto">
          <a:xfrm>
            <a:off x="1116013" y="1371600"/>
            <a:ext cx="8027987" cy="762000"/>
          </a:xfrm>
          <a:prstGeom prst="rect">
            <a:avLst/>
          </a:prstGeom>
          <a:noFill/>
          <a:ln w="9525">
            <a:noFill/>
            <a:miter lim="800000"/>
            <a:headEnd/>
            <a:tailEnd/>
          </a:ln>
          <a:effectLst/>
        </p:spPr>
        <p:txBody>
          <a:bodyPr anchor="ctr"/>
          <a:lstStyle/>
          <a:p>
            <a:pPr eaLnBrk="1" hangingPunct="1">
              <a:defRPr/>
            </a:pPr>
            <a:r>
              <a:rPr lang="ar-JO" altLang="ja-JP" sz="4400" b="1" dirty="0">
                <a:solidFill>
                  <a:schemeClr val="tx2"/>
                </a:solidFill>
                <a:effectLst>
                  <a:glow rad="139700">
                    <a:schemeClr val="accent4">
                      <a:lumMod val="10000"/>
                      <a:alpha val="92000"/>
                    </a:schemeClr>
                  </a:glow>
                </a:effectLst>
                <a:latin typeface="Arial" panose="020B0604020202020204" pitchFamily="34" charset="0"/>
                <a:cs typeface="Arial" panose="020B0604020202020204" pitchFamily="34" charset="0"/>
              </a:rPr>
              <a:t>احفظ وصاياه</a:t>
            </a:r>
            <a:endParaRPr lang="en-US" sz="4400" b="1" dirty="0">
              <a:solidFill>
                <a:schemeClr val="tx2"/>
              </a:solidFill>
              <a:effectLst>
                <a:glow rad="139700">
                  <a:schemeClr val="accent4">
                    <a:lumMod val="10000"/>
                    <a:alpha val="92000"/>
                  </a:schemeClr>
                </a:glow>
              </a:effectLst>
              <a:latin typeface="Arial" panose="020B0604020202020204" pitchFamily="34" charset="0"/>
              <a:cs typeface="Arial" panose="020B0604020202020204" pitchFamily="34" charset="0"/>
            </a:endParaRPr>
          </a:p>
        </p:txBody>
      </p:sp>
      <p:sp>
        <p:nvSpPr>
          <p:cNvPr id="289799" name="Rectangle 7"/>
          <p:cNvSpPr>
            <a:spLocks noChangeArrowheads="1"/>
          </p:cNvSpPr>
          <p:nvPr/>
        </p:nvSpPr>
        <p:spPr bwMode="auto">
          <a:xfrm>
            <a:off x="1116013" y="685800"/>
            <a:ext cx="8027987" cy="762000"/>
          </a:xfrm>
          <a:prstGeom prst="rect">
            <a:avLst/>
          </a:prstGeom>
          <a:noFill/>
          <a:ln w="9525">
            <a:noFill/>
            <a:miter lim="800000"/>
            <a:headEnd/>
            <a:tailEnd/>
          </a:ln>
          <a:effectLst/>
        </p:spPr>
        <p:txBody>
          <a:bodyPr anchor="ctr"/>
          <a:lstStyle/>
          <a:p>
            <a:pPr eaLnBrk="1" hangingPunct="1">
              <a:defRPr/>
            </a:pPr>
            <a:r>
              <a:rPr lang="ar-JO" altLang="ja-JP" sz="4400" b="1" dirty="0">
                <a:solidFill>
                  <a:schemeClr val="tx2"/>
                </a:solidFill>
                <a:effectLst>
                  <a:glow rad="139700">
                    <a:schemeClr val="accent4">
                      <a:lumMod val="10000"/>
                      <a:alpha val="92000"/>
                    </a:schemeClr>
                  </a:glow>
                </a:effectLst>
                <a:latin typeface="Arial" panose="020B0604020202020204" pitchFamily="34" charset="0"/>
                <a:cs typeface="Arial" panose="020B0604020202020204" pitchFamily="34" charset="0"/>
              </a:rPr>
              <a:t>اتقِ الله</a:t>
            </a:r>
            <a:endParaRPr lang="en-US" sz="4400" b="1" dirty="0">
              <a:solidFill>
                <a:schemeClr val="tx2"/>
              </a:solidFill>
              <a:effectLst>
                <a:glow rad="139700">
                  <a:schemeClr val="accent4">
                    <a:lumMod val="10000"/>
                    <a:alpha val="92000"/>
                  </a:schemeClr>
                </a:glow>
              </a:effectLst>
              <a:latin typeface="Arial" panose="020B0604020202020204" pitchFamily="34" charset="0"/>
              <a:cs typeface="Arial" panose="020B0604020202020204" pitchFamily="34" charset="0"/>
            </a:endParaRPr>
          </a:p>
        </p:txBody>
      </p:sp>
      <p:sp>
        <p:nvSpPr>
          <p:cNvPr id="289800" name="Rectangle 8"/>
          <p:cNvSpPr>
            <a:spLocks noChangeArrowheads="1"/>
          </p:cNvSpPr>
          <p:nvPr/>
        </p:nvSpPr>
        <p:spPr bwMode="auto">
          <a:xfrm>
            <a:off x="1116013" y="0"/>
            <a:ext cx="8027987" cy="762000"/>
          </a:xfrm>
          <a:prstGeom prst="rect">
            <a:avLst/>
          </a:prstGeom>
          <a:noFill/>
          <a:ln w="9525">
            <a:noFill/>
            <a:miter lim="800000"/>
            <a:headEnd/>
            <a:tailEnd/>
          </a:ln>
          <a:effectLst/>
        </p:spPr>
        <p:txBody>
          <a:bodyPr anchor="ctr"/>
          <a:lstStyle/>
          <a:p>
            <a:pPr eaLnBrk="1" hangingPunct="1">
              <a:defRPr/>
            </a:pPr>
            <a:r>
              <a:rPr lang="ar-JO" altLang="ja-JP" sz="4400" b="1" dirty="0">
                <a:solidFill>
                  <a:schemeClr val="tx2"/>
                </a:solidFill>
                <a:effectLst>
                  <a:glow rad="139700">
                    <a:schemeClr val="accent4">
                      <a:lumMod val="10000"/>
                      <a:alpha val="92000"/>
                    </a:schemeClr>
                  </a:glow>
                </a:effectLst>
                <a:latin typeface="Arial" panose="020B0604020202020204" pitchFamily="34" charset="0"/>
                <a:cs typeface="Arial" panose="020B0604020202020204" pitchFamily="34" charset="0"/>
              </a:rPr>
              <a:t>استمتع بالحياة</a:t>
            </a:r>
            <a:endParaRPr lang="en-US" sz="4400" b="1" dirty="0">
              <a:solidFill>
                <a:schemeClr val="tx2"/>
              </a:solidFill>
              <a:effectLst>
                <a:glow rad="139700">
                  <a:schemeClr val="accent4">
                    <a:lumMod val="10000"/>
                    <a:alpha val="92000"/>
                  </a:schemeClr>
                </a:glow>
              </a:effectLst>
              <a:latin typeface="Arial" panose="020B0604020202020204" pitchFamily="34" charset="0"/>
              <a:cs typeface="Arial" panose="020B0604020202020204" pitchFamily="34" charset="0"/>
            </a:endParaRPr>
          </a:p>
        </p:txBody>
      </p:sp>
      <p:sp>
        <p:nvSpPr>
          <p:cNvPr id="9" name="TextBox 8"/>
          <p:cNvSpPr txBox="1"/>
          <p:nvPr/>
        </p:nvSpPr>
        <p:spPr>
          <a:xfrm>
            <a:off x="8366531" y="76200"/>
            <a:ext cx="704039" cy="461665"/>
          </a:xfrm>
          <a:prstGeom prst="rect">
            <a:avLst/>
          </a:prstGeom>
          <a:solidFill>
            <a:srgbClr val="000000"/>
          </a:solidFill>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406</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89797"/>
                                        </p:tgtEl>
                                        <p:attrNameLst>
                                          <p:attrName>style.visibility</p:attrName>
                                        </p:attrNameLst>
                                      </p:cBhvr>
                                      <p:to>
                                        <p:strVal val="visible"/>
                                      </p:to>
                                    </p:set>
                                    <p:animEffect transition="in" filter="dissolve">
                                      <p:cBhvr>
                                        <p:cTn id="7" dur="500"/>
                                        <p:tgtEl>
                                          <p:spTgt spid="2897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89796"/>
                                        </p:tgtEl>
                                        <p:attrNameLst>
                                          <p:attrName>style.visibility</p:attrName>
                                        </p:attrNameLst>
                                      </p:cBhvr>
                                      <p:to>
                                        <p:strVal val="visible"/>
                                      </p:to>
                                    </p:set>
                                    <p:animEffect transition="in" filter="dissolve">
                                      <p:cBhvr>
                                        <p:cTn id="12" dur="500"/>
                                        <p:tgtEl>
                                          <p:spTgt spid="28979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89800"/>
                                        </p:tgtEl>
                                        <p:attrNameLst>
                                          <p:attrName>style.visibility</p:attrName>
                                        </p:attrNameLst>
                                      </p:cBhvr>
                                      <p:to>
                                        <p:strVal val="visible"/>
                                      </p:to>
                                    </p:set>
                                    <p:animEffect transition="in" filter="dissolve">
                                      <p:cBhvr>
                                        <p:cTn id="17" dur="500"/>
                                        <p:tgtEl>
                                          <p:spTgt spid="2898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89799"/>
                                        </p:tgtEl>
                                        <p:attrNameLst>
                                          <p:attrName>style.visibility</p:attrName>
                                        </p:attrNameLst>
                                      </p:cBhvr>
                                      <p:to>
                                        <p:strVal val="visible"/>
                                      </p:to>
                                    </p:set>
                                    <p:animEffect transition="in" filter="dissolve">
                                      <p:cBhvr>
                                        <p:cTn id="22" dur="500"/>
                                        <p:tgtEl>
                                          <p:spTgt spid="28979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89798"/>
                                        </p:tgtEl>
                                        <p:attrNameLst>
                                          <p:attrName>style.visibility</p:attrName>
                                        </p:attrNameLst>
                                      </p:cBhvr>
                                      <p:to>
                                        <p:strVal val="visible"/>
                                      </p:to>
                                    </p:set>
                                    <p:animEffect transition="in" filter="dissolve">
                                      <p:cBhvr>
                                        <p:cTn id="27" dur="500"/>
                                        <p:tgtEl>
                                          <p:spTgt spid="2897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70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12875"/>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043"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381000"/>
            <a:ext cx="9144000"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23272" y="116632"/>
            <a:ext cx="9144000" cy="10081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8800" b="1" dirty="0">
                <a:effectLst>
                  <a:glow rad="127000">
                    <a:schemeClr val="tx1"/>
                  </a:glow>
                </a:effectLst>
                <a:latin typeface="Arial" panose="020B0604020202020204" pitchFamily="34" charset="0"/>
                <a:ea typeface="ＭＳ Ｐゴシック" charset="0"/>
                <a:cs typeface="Arial" panose="020B0604020202020204" pitchFamily="34" charset="0"/>
              </a:rPr>
              <a:t>الجامعة</a:t>
            </a:r>
            <a:endParaRPr lang="en-US" sz="8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3059113" y="2349500"/>
            <a:ext cx="5761037" cy="34559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sz="7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Title 2"/>
          <p:cNvSpPr>
            <a:spLocks noGrp="1"/>
          </p:cNvSpPr>
          <p:nvPr>
            <p:ph type="ctrTitle"/>
          </p:nvPr>
        </p:nvSpPr>
        <p:spPr>
          <a:xfrm>
            <a:off x="4644008" y="1916832"/>
            <a:ext cx="4392488" cy="4178895"/>
          </a:xfrm>
        </p:spPr>
        <p:txBody>
          <a:bodyPr/>
          <a:lstStyle/>
          <a:p>
            <a:pP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البحث</a:t>
            </a:r>
            <a:b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عن</a:t>
            </a:r>
            <a:b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المعنى</a:t>
            </a:r>
            <a:endParaRPr lang="en-US" sz="6000" dirty="0">
              <a:latin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909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81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796953"/>
            <a:ext cx="9144000" cy="1296343"/>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بطلان الإنجاز البشري والحكمة</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23272" y="332656"/>
            <a:ext cx="9144000" cy="10081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8800" b="1" dirty="0">
                <a:effectLst>
                  <a:glow rad="127000">
                    <a:schemeClr val="tx1"/>
                  </a:glow>
                </a:effectLst>
                <a:latin typeface="Arial" panose="020B0604020202020204" pitchFamily="34" charset="0"/>
                <a:ea typeface="ＭＳ Ｐゴシック" charset="0"/>
                <a:cs typeface="Arial" panose="020B0604020202020204" pitchFamily="34" charset="0"/>
              </a:rPr>
              <a:t>الجامعة</a:t>
            </a:r>
            <a:endParaRPr lang="en-US" sz="8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rot="20640218">
            <a:off x="165881" y="1978630"/>
            <a:ext cx="9144000" cy="23764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لكن ...</a:t>
            </a:r>
            <a:endParaRPr lang="en-US"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هل الحياة فعلاً باطلة؟</a:t>
            </a:r>
            <a:endParaRPr lang="en-US"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هل كان سليمان مفصوم الشخصية؟</a:t>
            </a:r>
            <a:endParaRPr lang="en-US"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113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30513"/>
            <a:ext cx="9144000" cy="4027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188640"/>
            <a:ext cx="9144000" cy="2520280"/>
          </a:xfrm>
          <a:effectLst>
            <a:outerShdw blurRad="63500" dist="35921" dir="2700000" algn="ctr" rotWithShape="0">
              <a:schemeClr val="tx2">
                <a:alpha val="74998"/>
              </a:schemeClr>
            </a:outerShdw>
          </a:effectLst>
        </p:spPr>
        <p:txBody>
          <a:bodyPr/>
          <a:lstStyle/>
          <a:p>
            <a:pPr>
              <a:defRPr/>
            </a:pPr>
            <a:r>
              <a:rPr lang="ar-JO" sz="4800" b="1" dirty="0">
                <a:latin typeface="Arial" panose="020B0604020202020204" pitchFamily="34" charset="0"/>
                <a:cs typeface="Arial" panose="020B0604020202020204" pitchFamily="34" charset="0"/>
              </a:rPr>
              <a:t>هيبيل حرفياً تعني</a:t>
            </a:r>
            <a:br>
              <a:rPr lang="en-US" sz="4800" b="1" dirty="0">
                <a:latin typeface="Arial" panose="020B0604020202020204" pitchFamily="34" charset="0"/>
                <a:cs typeface="Arial" panose="020B0604020202020204" pitchFamily="34" charset="0"/>
              </a:rPr>
            </a:br>
            <a:r>
              <a:rPr lang="ar-JO" sz="4800" b="1" dirty="0">
                <a:solidFill>
                  <a:srgbClr val="FFFF00"/>
                </a:solidFill>
                <a:latin typeface="Arial" panose="020B0604020202020204" pitchFamily="34" charset="0"/>
                <a:cs typeface="Arial" panose="020B0604020202020204" pitchFamily="34" charset="0"/>
              </a:rPr>
              <a:t>نفس، ريح، بخار</a:t>
            </a:r>
            <a:br>
              <a:rPr lang="en-US" sz="4800" b="1" dirty="0">
                <a:latin typeface="Arial" panose="020B0604020202020204" pitchFamily="34" charset="0"/>
                <a:cs typeface="Arial" panose="020B0604020202020204" pitchFamily="34" charset="0"/>
              </a:rPr>
            </a:br>
            <a:r>
              <a:rPr lang="ar-JO" sz="4800" b="1" dirty="0">
                <a:latin typeface="Arial" panose="020B0604020202020204" pitchFamily="34" charset="0"/>
                <a:cs typeface="Arial" panose="020B0604020202020204" pitchFamily="34" charset="0"/>
              </a:rPr>
              <a:t>(أم 21: 6، أش 57: 13)</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2801" y="6165304"/>
            <a:ext cx="5073255" cy="692696"/>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الجامعة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09075" cy="6065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5949280"/>
            <a:ext cx="9144000" cy="908720"/>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ترجمة حرفية جداً</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44016" y="836712"/>
            <a:ext cx="6372200" cy="53285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rtl="1">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الإستعارة</a:t>
            </a:r>
            <a:endPar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algn="r" rtl="1">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ما لا يدوم – ما ليس له جوهر حقيقي، أو قيمة، أو ديمومة، أو أهمية، أو معنى</a:t>
            </a:r>
          </a:p>
          <a:p>
            <a:pPr algn="r">
              <a:defRPr/>
            </a:pPr>
            <a:r>
              <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(BKC, </a:t>
            </a: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1976</a:t>
            </a:r>
            <a:r>
              <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523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5090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80528" y="1412776"/>
            <a:ext cx="9293934" cy="1584177"/>
          </a:xfrm>
        </p:spPr>
        <p:txBody>
          <a:bodyPr anchor="t"/>
          <a:lstStyle/>
          <a:p>
            <a:pPr marL="355600" indent="-355600" algn="r" rtl="1">
              <a:buFont typeface="Arial"/>
              <a:buChar char="•"/>
              <a:defRPr/>
            </a:pPr>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عابرة أو مؤقت (6 :12 مع 3 :19؛ 7 :15؛ 9 :9؛ 11 :10)</a:t>
            </a:r>
            <a:br>
              <a:rPr lang="en-US" sz="4000" b="1" kern="1200" dirty="0">
                <a:effectLst>
                  <a:glow rad="127000">
                    <a:schemeClr val="tx1"/>
                  </a:glow>
                </a:effectLst>
                <a:latin typeface="Arial" panose="020B0604020202020204" pitchFamily="34" charset="0"/>
                <a:ea typeface="ＭＳ Ｐゴシック" charset="0"/>
                <a:cs typeface="Arial" panose="020B0604020202020204" pitchFamily="34" charset="0"/>
              </a:rPr>
            </a:br>
            <a:endParaRPr lang="en-US" sz="4000" b="1" kern="12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23272" y="-99392"/>
            <a:ext cx="9144000" cy="10081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ماذا يشبه الريح أو البخار؟</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0594" y="2960949"/>
            <a:ext cx="9144000" cy="14401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55600" indent="-355600" algn="l">
              <a:buFont typeface="Arial"/>
              <a:buChar char="•"/>
              <a:defRPr sz="4400" b="1">
                <a:solidFill>
                  <a:schemeClr val="bg1"/>
                </a:solidFill>
                <a:effectLst>
                  <a:glow rad="127000">
                    <a:schemeClr val="tx1"/>
                  </a:glow>
                </a:effectLst>
                <a:latin typeface="Arial" charset="0"/>
              </a:defRPr>
            </a:lvl1pPr>
            <a:lvl2pPr>
              <a:defRPr sz="4400">
                <a:solidFill>
                  <a:schemeClr val="bg1"/>
                </a:solidFill>
                <a:latin typeface="Arial" charset="0"/>
                <a:ea typeface="ＭＳ Ｐゴシック" pitchFamily="-108" charset="-128"/>
                <a:cs typeface="ＭＳ Ｐゴシック" pitchFamily="-108" charset="-128"/>
              </a:defRPr>
            </a:lvl2pPr>
            <a:lvl3pPr>
              <a:defRPr sz="4400">
                <a:solidFill>
                  <a:schemeClr val="bg1"/>
                </a:solidFill>
                <a:latin typeface="Arial" charset="0"/>
                <a:ea typeface="ＭＳ Ｐゴシック" pitchFamily="-108" charset="-128"/>
                <a:cs typeface="ＭＳ Ｐゴシック" pitchFamily="-108" charset="-128"/>
              </a:defRPr>
            </a:lvl3pPr>
            <a:lvl4pPr>
              <a:defRPr sz="4400">
                <a:solidFill>
                  <a:schemeClr val="bg1"/>
                </a:solidFill>
                <a:latin typeface="Arial" charset="0"/>
                <a:ea typeface="ＭＳ Ｐゴシック" pitchFamily="-108" charset="-128"/>
                <a:cs typeface="ＭＳ Ｐゴシック" pitchFamily="-108" charset="-128"/>
              </a:defRPr>
            </a:lvl4pPr>
            <a:lvl5pP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r" rtl="1">
              <a:defRPr/>
            </a:pPr>
            <a:r>
              <a:rPr lang="ar-JO" sz="4000" dirty="0">
                <a:latin typeface="Arial" panose="020B0604020202020204" pitchFamily="34" charset="0"/>
                <a:cs typeface="Arial" panose="020B0604020202020204" pitchFamily="34" charset="0"/>
              </a:rPr>
              <a:t>غامض أو محير (6: 2؛ 8: 10، 14)</a:t>
            </a:r>
            <a:endParaRPr lang="en-US" sz="4000" dirty="0">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30594" y="4365104"/>
            <a:ext cx="9144000" cy="11521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55600" indent="-355600" algn="l">
              <a:buFont typeface="Arial"/>
              <a:buChar char="•"/>
              <a:defRPr sz="4400" b="1">
                <a:solidFill>
                  <a:schemeClr val="bg1"/>
                </a:solidFill>
                <a:effectLst>
                  <a:glow rad="127000">
                    <a:schemeClr val="tx1"/>
                  </a:glow>
                </a:effectLst>
                <a:latin typeface="Arial" charset="0"/>
              </a:defRPr>
            </a:lvl1pPr>
            <a:lvl2pPr>
              <a:defRPr sz="4400">
                <a:solidFill>
                  <a:schemeClr val="bg1"/>
                </a:solidFill>
                <a:latin typeface="Arial" charset="0"/>
                <a:ea typeface="ＭＳ Ｐゴシック" pitchFamily="-108" charset="-128"/>
                <a:cs typeface="ＭＳ Ｐゴシック" pitchFamily="-108" charset="-128"/>
              </a:defRPr>
            </a:lvl2pPr>
            <a:lvl3pPr>
              <a:defRPr sz="4400">
                <a:solidFill>
                  <a:schemeClr val="bg1"/>
                </a:solidFill>
                <a:latin typeface="Arial" charset="0"/>
                <a:ea typeface="ＭＳ Ｐゴシック" pitchFamily="-108" charset="-128"/>
                <a:cs typeface="ＭＳ Ｐゴシック" pitchFamily="-108" charset="-128"/>
              </a:defRPr>
            </a:lvl3pPr>
            <a:lvl4pPr>
              <a:defRPr sz="4400">
                <a:solidFill>
                  <a:schemeClr val="bg1"/>
                </a:solidFill>
                <a:latin typeface="Arial" charset="0"/>
                <a:ea typeface="ＭＳ Ｐゴシック" pitchFamily="-108" charset="-128"/>
                <a:cs typeface="ＭＳ Ｐゴシック" pitchFamily="-108" charset="-128"/>
              </a:defRPr>
            </a:lvl4pPr>
            <a:lvl5pP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r" rtl="1">
              <a:defRPr/>
            </a:pPr>
            <a:r>
              <a:rPr lang="ar-JO" sz="4000" dirty="0">
                <a:latin typeface="Arial" panose="020B0604020202020204" pitchFamily="34" charset="0"/>
                <a:cs typeface="Arial" panose="020B0604020202020204" pitchFamily="34" charset="0"/>
              </a:rPr>
              <a:t>غير منظور ومبهم (11: 8).</a:t>
            </a:r>
            <a:endParaRPr lang="en-US" sz="4000" dirty="0">
              <a:latin typeface="Arial" panose="020B0604020202020204" pitchFamily="34" charset="0"/>
              <a:cs typeface="Arial" panose="020B0604020202020204" pitchFamily="34" charset="0"/>
            </a:endParaRPr>
          </a:p>
        </p:txBody>
      </p:sp>
      <p:sp>
        <p:nvSpPr>
          <p:cNvPr id="95239" name="TextBox 1"/>
          <p:cNvSpPr txBox="1">
            <a:spLocks noChangeArrowheads="1"/>
          </p:cNvSpPr>
          <p:nvPr/>
        </p:nvSpPr>
        <p:spPr bwMode="auto">
          <a:xfrm>
            <a:off x="7131699" y="6165850"/>
            <a:ext cx="196720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i="1" dirty="0">
                <a:solidFill>
                  <a:schemeClr val="bg1"/>
                </a:solidFill>
                <a:latin typeface="Arial" panose="020B0604020202020204" pitchFamily="34" charset="0"/>
                <a:cs typeface="Arial" panose="020B0604020202020204" pitchFamily="34" charset="0"/>
              </a:rPr>
              <a:t>BKC</a:t>
            </a:r>
            <a:r>
              <a:rPr lang="en-US" dirty="0">
                <a:solidFill>
                  <a:schemeClr val="bg1"/>
                </a:solidFill>
                <a:latin typeface="Arial" panose="020B0604020202020204" pitchFamily="34" charset="0"/>
                <a:cs typeface="Arial" panose="020B0604020202020204" pitchFamily="34" charset="0"/>
              </a:rPr>
              <a:t>, </a:t>
            </a:r>
            <a:r>
              <a:rPr lang="ar-JO" dirty="0">
                <a:solidFill>
                  <a:schemeClr val="bg1"/>
                </a:solidFill>
                <a:latin typeface="Arial" panose="020B0604020202020204" pitchFamily="34" charset="0"/>
                <a:cs typeface="Arial" panose="020B0604020202020204" pitchFamily="34" charset="0"/>
              </a:rPr>
              <a:t>1: 1976</a:t>
            </a:r>
            <a:endParaRPr lang="en-US"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00098">
                                            <p:txEl>
                                              <p:pRg st="0" end="0"/>
                                            </p:txEl>
                                          </p:spTgt>
                                        </p:tgtEl>
                                        <p:attrNameLst>
                                          <p:attrName>style.visibility</p:attrName>
                                        </p:attrNameLst>
                                      </p:cBhvr>
                                      <p:to>
                                        <p:strVal val="visible"/>
                                      </p:to>
                                    </p:set>
                                    <p:anim calcmode="lin" valueType="num">
                                      <p:cBhvr>
                                        <p:cTn id="7" dur="1000" fill="hold"/>
                                        <p:tgtEl>
                                          <p:spTgt spid="90009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90009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90009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p:cTn id="21"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22"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build="allAtOnce"/>
      <p:bldP spid="5" grpId="0" build="allAtOnce"/>
      <p:bldP spid="7"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728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5090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30594" y="836712"/>
            <a:ext cx="9144000" cy="5256584"/>
          </a:xfrm>
        </p:spPr>
        <p:txBody>
          <a:bodyPr anchor="t"/>
          <a:lstStyle/>
          <a:p>
            <a:pPr>
              <a:defRPr/>
            </a:pPr>
            <a:r>
              <a:rPr lang="ar-JO" sz="4800" b="1" kern="1200" dirty="0">
                <a:effectLst>
                  <a:glow rad="127000">
                    <a:schemeClr val="tx1"/>
                  </a:glow>
                </a:effectLst>
                <a:latin typeface="Arial" panose="020B0604020202020204" pitchFamily="34" charset="0"/>
                <a:ea typeface="ＭＳ Ｐゴシック" charset="0"/>
                <a:cs typeface="Arial" panose="020B0604020202020204" pitchFamily="34" charset="0"/>
              </a:rPr>
              <a:t>سريع</a:t>
            </a:r>
            <a:br>
              <a:rPr lang="en-US" sz="4800" b="1" kern="12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kern="1200" dirty="0">
                <a:effectLst>
                  <a:glow rad="127000">
                    <a:schemeClr val="tx1"/>
                  </a:glow>
                </a:effectLst>
                <a:latin typeface="Arial" panose="020B0604020202020204" pitchFamily="34" charset="0"/>
                <a:ea typeface="ＭＳ Ｐゴシック" charset="0"/>
                <a:cs typeface="Arial" panose="020B0604020202020204" pitchFamily="34" charset="0"/>
              </a:rPr>
              <a:t>مرور</a:t>
            </a:r>
            <a:br>
              <a:rPr lang="en-US" sz="4800" b="1" kern="12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kern="1200" dirty="0">
                <a:effectLst>
                  <a:glow rad="127000">
                    <a:schemeClr val="tx1"/>
                  </a:glow>
                </a:effectLst>
                <a:latin typeface="Arial" panose="020B0604020202020204" pitchFamily="34" charset="0"/>
                <a:ea typeface="ＭＳ Ｐゴシック" charset="0"/>
                <a:cs typeface="Arial" panose="020B0604020202020204" pitchFamily="34" charset="0"/>
              </a:rPr>
              <a:t>مختصر</a:t>
            </a:r>
            <a:br>
              <a:rPr lang="en-US" sz="4800" b="1" kern="12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kern="1200" dirty="0">
                <a:effectLst>
                  <a:glow rad="127000">
                    <a:schemeClr val="tx1"/>
                  </a:glow>
                </a:effectLst>
                <a:latin typeface="Arial" panose="020B0604020202020204" pitchFamily="34" charset="0"/>
                <a:ea typeface="ＭＳ Ｐゴシック" charset="0"/>
                <a:cs typeface="Arial" panose="020B0604020202020204" pitchFamily="34" charset="0"/>
              </a:rPr>
              <a:t>مؤقت</a:t>
            </a:r>
            <a:br>
              <a:rPr lang="en-US" sz="4800" b="1" kern="12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kern="1200" dirty="0">
                <a:effectLst>
                  <a:glow rad="127000">
                    <a:schemeClr val="tx1"/>
                  </a:glow>
                </a:effectLst>
                <a:latin typeface="Arial" panose="020B0604020202020204" pitchFamily="34" charset="0"/>
                <a:ea typeface="ＭＳ Ｐゴシック" charset="0"/>
                <a:cs typeface="Arial" panose="020B0604020202020204" pitchFamily="34" charset="0"/>
              </a:rPr>
              <a:t>خاطف</a:t>
            </a:r>
            <a:br>
              <a:rPr lang="en-US" sz="4800" b="1" kern="12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kern="1200" dirty="0">
                <a:effectLst>
                  <a:glow rad="127000">
                    <a:schemeClr val="tx1"/>
                  </a:glow>
                </a:effectLst>
                <a:latin typeface="Arial" panose="020B0604020202020204" pitchFamily="34" charset="0"/>
                <a:ea typeface="ＭＳ Ｐゴシック" charset="0"/>
                <a:cs typeface="Arial" panose="020B0604020202020204" pitchFamily="34" charset="0"/>
              </a:rPr>
              <a:t>زائل</a:t>
            </a:r>
            <a:br>
              <a:rPr lang="en-US" sz="4800" b="1" kern="12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kern="1200" dirty="0">
                <a:effectLst>
                  <a:glow rad="127000">
                    <a:schemeClr val="tx1"/>
                  </a:glow>
                </a:effectLst>
                <a:latin typeface="Arial" panose="020B0604020202020204" pitchFamily="34" charset="0"/>
                <a:ea typeface="ＭＳ Ｐゴシック" charset="0"/>
                <a:cs typeface="Arial" panose="020B0604020202020204" pitchFamily="34" charset="0"/>
              </a:rPr>
              <a:t>قصير الأجل</a:t>
            </a:r>
            <a:endParaRPr lang="en-US" sz="4800" b="1" kern="12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79512" y="-99392"/>
            <a:ext cx="8941216" cy="10081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المرادفات:</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00098">
                                            <p:txEl>
                                              <p:pRg st="0" end="0"/>
                                            </p:txEl>
                                          </p:spTgt>
                                        </p:tgtEl>
                                        <p:attrNameLst>
                                          <p:attrName>style.visibility</p:attrName>
                                        </p:attrNameLst>
                                      </p:cBhvr>
                                      <p:to>
                                        <p:strVal val="visible"/>
                                      </p:to>
                                    </p:set>
                                    <p:anim calcmode="lin" valueType="num">
                                      <p:cBhvr>
                                        <p:cTn id="7" dur="1000" fill="hold"/>
                                        <p:tgtEl>
                                          <p:spTgt spid="90009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90009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90009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76200"/>
            <a:ext cx="8229600" cy="1020763"/>
          </a:xfrm>
          <a:solidFill>
            <a:schemeClr val="accent6">
              <a:lumMod val="50000"/>
            </a:schemeClr>
          </a:solidFill>
        </p:spPr>
        <p:txBody>
          <a:bodyPr/>
          <a:lstStyle/>
          <a:p>
            <a:pPr>
              <a:defRPr/>
            </a:pPr>
            <a:r>
              <a:rPr lang="ar-JO" dirty="0">
                <a:latin typeface="Arial" panose="020B0604020202020204" pitchFamily="34" charset="0"/>
                <a:cs typeface="Arial" panose="020B0604020202020204" pitchFamily="34" charset="0"/>
              </a:rPr>
              <a:t>هيبيل وتحت الشمس</a:t>
            </a:r>
            <a:endParaRPr lang="en-US" dirty="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nvGraphicFramePr>
        <p:xfrm>
          <a:off x="34925" y="1239838"/>
          <a:ext cx="9101138" cy="5607051"/>
        </p:xfrm>
        <a:graphic>
          <a:graphicData uri="http://schemas.openxmlformats.org/drawingml/2006/table">
            <a:tbl>
              <a:tblPr/>
              <a:tblGrid>
                <a:gridCol w="1412246">
                  <a:extLst>
                    <a:ext uri="{9D8B030D-6E8A-4147-A177-3AD203B41FA5}">
                      <a16:colId xmlns:a16="http://schemas.microsoft.com/office/drawing/2014/main" val="20000"/>
                    </a:ext>
                  </a:extLst>
                </a:gridCol>
                <a:gridCol w="3484845">
                  <a:extLst>
                    <a:ext uri="{9D8B030D-6E8A-4147-A177-3AD203B41FA5}">
                      <a16:colId xmlns:a16="http://schemas.microsoft.com/office/drawing/2014/main" val="20001"/>
                    </a:ext>
                  </a:extLst>
                </a:gridCol>
                <a:gridCol w="4204047">
                  <a:extLst>
                    <a:ext uri="{9D8B030D-6E8A-4147-A177-3AD203B41FA5}">
                      <a16:colId xmlns:a16="http://schemas.microsoft.com/office/drawing/2014/main" val="20002"/>
                    </a:ext>
                  </a:extLst>
                </a:gridCol>
              </a:tblGrid>
              <a:tr h="8229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الكلمة/ العبارة</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50" marR="9145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25253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المعنى العام المستخدم</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50" marR="9145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25253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خيارات أخرى مطروحة</a:t>
                      </a:r>
                    </a:p>
                  </a:txBody>
                  <a:tcPr marL="91450" marR="9145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252538"/>
                    </a:solidFill>
                  </a:tcPr>
                </a:tc>
                <a:extLst>
                  <a:ext uri="{0D108BD9-81ED-4DB2-BD59-A6C34878D82A}">
                    <a16:rowId xmlns:a16="http://schemas.microsoft.com/office/drawing/2014/main" val="10000"/>
                  </a:ext>
                </a:extLst>
              </a:tr>
              <a:tr h="329183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060606"/>
                          </a:solidFill>
                          <a:effectLst/>
                          <a:latin typeface="Arial" panose="020B0604020202020204" pitchFamily="34" charset="0"/>
                          <a:ea typeface="ＭＳ Ｐゴシック" charset="0"/>
                          <a:cs typeface="Arial" panose="020B0604020202020204" pitchFamily="34" charset="0"/>
                        </a:rPr>
                        <a:t>هيبيل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060606"/>
                          </a:solidFill>
                          <a:effectLst/>
                          <a:latin typeface="Arial" panose="020B0604020202020204" pitchFamily="34" charset="0"/>
                          <a:ea typeface="ＭＳ Ｐゴシック" charset="0"/>
                          <a:cs typeface="Arial" panose="020B0604020202020204" pitchFamily="34" charset="0"/>
                        </a:rPr>
                        <a:t>1: 2</a:t>
                      </a:r>
                      <a:endParaRPr kumimoji="0" lang="en-US" sz="2400" b="1" i="0" u="none" strike="noStrike" cap="none" normalizeH="0" baseline="0" dirty="0">
                        <a:ln>
                          <a:noFill/>
                        </a:ln>
                        <a:solidFill>
                          <a:srgbClr val="060606"/>
                        </a:solidFill>
                        <a:effectLst/>
                        <a:latin typeface="Arial" panose="020B0604020202020204" pitchFamily="34" charset="0"/>
                        <a:ea typeface="ＭＳ Ｐゴシック" charset="0"/>
                        <a:cs typeface="Arial" panose="020B0604020202020204" pitchFamily="34" charset="0"/>
                      </a:endParaRPr>
                    </a:p>
                  </a:txBody>
                  <a:tcPr marL="91450" marR="91450" marT="0" marB="0"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3FF"/>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tab pos="1409700" algn="l"/>
                          <a:tab pos="3797300" algn="l"/>
                        </a:tabLst>
                      </a:pPr>
                      <a:r>
                        <a:rPr kumimoji="0" lang="ar-JO" sz="2400" b="1" i="0" u="none" strike="noStrike" cap="none" normalizeH="0" baseline="0" dirty="0">
                          <a:ln>
                            <a:noFill/>
                          </a:ln>
                          <a:solidFill>
                            <a:srgbClr val="060606"/>
                          </a:solidFill>
                          <a:effectLst/>
                          <a:latin typeface="Arial" panose="020B0604020202020204" pitchFamily="34" charset="0"/>
                          <a:ea typeface="Times New Roman" charset="0"/>
                          <a:cs typeface="Arial" panose="020B0604020202020204" pitchFamily="34" charset="0"/>
                        </a:rPr>
                        <a:t>حرفياً بخار، نفس (</a:t>
                      </a:r>
                      <a:r>
                        <a:rPr kumimoji="0" lang="en-US" sz="2400" b="1" i="0" u="none" strike="noStrike" cap="none" normalizeH="0" baseline="0" dirty="0">
                          <a:ln>
                            <a:noFill/>
                          </a:ln>
                          <a:solidFill>
                            <a:srgbClr val="060606"/>
                          </a:solidFill>
                          <a:effectLst/>
                          <a:latin typeface="Arial" panose="020B0604020202020204" pitchFamily="34" charset="0"/>
                          <a:ea typeface="Times New Roman" charset="0"/>
                          <a:cs typeface="Arial" panose="020B0604020202020204" pitchFamily="34" charset="0"/>
                        </a:rPr>
                        <a:t>BDB 210d 1</a:t>
                      </a:r>
                      <a:r>
                        <a:rPr kumimoji="0" lang="ar-JO" sz="2400" b="1" i="0" u="none" strike="noStrike" cap="none" normalizeH="0" baseline="0" dirty="0">
                          <a:ln>
                            <a:noFill/>
                          </a:ln>
                          <a:solidFill>
                            <a:srgbClr val="060606"/>
                          </a:solidFill>
                          <a:effectLst/>
                          <a:latin typeface="Arial" panose="020B0604020202020204" pitchFamily="34" charset="0"/>
                          <a:ea typeface="Times New Roman" charset="0"/>
                          <a:cs typeface="Arial" panose="020B0604020202020204" pitchFamily="34" charset="0"/>
                        </a:rPr>
                        <a:t>)</a:t>
                      </a:r>
                      <a:r>
                        <a:rPr kumimoji="0" lang="en-US" sz="2400" b="1" i="0" u="none" strike="noStrike" cap="none" normalizeH="0" baseline="0" dirty="0">
                          <a:ln>
                            <a:noFill/>
                          </a:ln>
                          <a:solidFill>
                            <a:srgbClr val="060606"/>
                          </a:solidFill>
                          <a:effectLst/>
                          <a:latin typeface="Arial" panose="020B0604020202020204" pitchFamily="34" charset="0"/>
                          <a:ea typeface="Times New Roman" charset="0"/>
                          <a:cs typeface="Arial" panose="020B0604020202020204" pitchFamily="34" charset="0"/>
                        </a:rPr>
                        <a:t>؛ </a:t>
                      </a:r>
                      <a:r>
                        <a:rPr kumimoji="0" lang="ar-JO" sz="2400" b="1" i="0" u="none" strike="noStrike" cap="none" normalizeH="0" baseline="0" dirty="0">
                          <a:ln>
                            <a:noFill/>
                          </a:ln>
                          <a:solidFill>
                            <a:srgbClr val="060606"/>
                          </a:solidFill>
                          <a:effectLst/>
                          <a:latin typeface="Arial" panose="020B0604020202020204" pitchFamily="34" charset="0"/>
                          <a:ea typeface="Times New Roman" charset="0"/>
                          <a:cs typeface="Arial" panose="020B0604020202020204" pitchFamily="34" charset="0"/>
                        </a:rPr>
                        <a:t>ما هو زائل، غير جوهري، لا قيمة له، باطل (</a:t>
                      </a:r>
                      <a:r>
                        <a:rPr kumimoji="0" lang="en-US" sz="2400" b="1" i="0" u="none" strike="noStrike" cap="none" normalizeH="0" baseline="0" dirty="0">
                          <a:ln>
                            <a:noFill/>
                          </a:ln>
                          <a:solidFill>
                            <a:srgbClr val="060606"/>
                          </a:solidFill>
                          <a:effectLst/>
                          <a:latin typeface="Arial" panose="020B0604020202020204" pitchFamily="34" charset="0"/>
                          <a:ea typeface="Times New Roman" charset="0"/>
                          <a:cs typeface="Arial" panose="020B0604020202020204" pitchFamily="34" charset="0"/>
                        </a:rPr>
                        <a:t>(BDB 210d 2؛ </a:t>
                      </a:r>
                      <a:r>
                        <a:rPr kumimoji="0" lang="ar-JO" sz="2400" b="1" i="0" u="none" strike="noStrike" cap="none" normalizeH="0" baseline="0" dirty="0">
                          <a:ln>
                            <a:noFill/>
                          </a:ln>
                          <a:solidFill>
                            <a:srgbClr val="060606"/>
                          </a:solidFill>
                          <a:effectLst/>
                          <a:latin typeface="Arial" panose="020B0604020202020204" pitchFamily="34" charset="0"/>
                          <a:ea typeface="Times New Roman" charset="0"/>
                          <a:cs typeface="Arial" panose="020B0604020202020204" pitchFamily="34" charset="0"/>
                        </a:rPr>
                        <a:t>بلا معنى (</a:t>
                      </a:r>
                      <a:r>
                        <a:rPr kumimoji="0" lang="en-US" sz="2400" b="1" i="0" u="none" strike="noStrike" cap="none" normalizeH="0" baseline="0" dirty="0">
                          <a:ln>
                            <a:noFill/>
                          </a:ln>
                          <a:solidFill>
                            <a:srgbClr val="060606"/>
                          </a:solidFill>
                          <a:effectLst/>
                          <a:latin typeface="Arial" panose="020B0604020202020204" pitchFamily="34" charset="0"/>
                          <a:ea typeface="Times New Roman" charset="0"/>
                          <a:cs typeface="Arial" panose="020B0604020202020204" pitchFamily="34" charset="0"/>
                        </a:rPr>
                        <a:t>(NIV، </a:t>
                      </a:r>
                      <a:r>
                        <a:rPr kumimoji="0" lang="ar-JO" sz="2400" b="1" i="0" u="none" strike="noStrike" cap="none" normalizeH="0" baseline="0" dirty="0">
                          <a:ln>
                            <a:noFill/>
                          </a:ln>
                          <a:solidFill>
                            <a:srgbClr val="060606"/>
                          </a:solidFill>
                          <a:effectLst/>
                          <a:latin typeface="Arial" panose="020B0604020202020204" pitchFamily="34" charset="0"/>
                          <a:ea typeface="Times New Roman" charset="0"/>
                          <a:cs typeface="Arial" panose="020B0604020202020204" pitchFamily="34" charset="0"/>
                        </a:rPr>
                        <a:t>باطل (طبعة الملك جيمس)، عديم الجدوى </a:t>
                      </a:r>
                      <a:r>
                        <a:rPr kumimoji="0" lang="en-US" sz="2400" b="1" i="0" u="none" strike="noStrike" cap="none" normalizeH="0" baseline="0" dirty="0">
                          <a:ln>
                            <a:noFill/>
                          </a:ln>
                          <a:solidFill>
                            <a:srgbClr val="060606"/>
                          </a:solidFill>
                          <a:effectLst/>
                          <a:latin typeface="Arial" panose="020B0604020202020204" pitchFamily="34" charset="0"/>
                          <a:ea typeface="Times New Roman" charset="0"/>
                          <a:cs typeface="Arial" panose="020B0604020202020204" pitchFamily="34" charset="0"/>
                        </a:rPr>
                        <a:t>(NET)</a:t>
                      </a:r>
                    </a:p>
                  </a:txBody>
                  <a:tcPr marL="68588" marR="68588" marT="0" marB="0"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3FF"/>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tab pos="1409700" algn="l"/>
                          <a:tab pos="3797300" algn="l"/>
                        </a:tabLst>
                      </a:pPr>
                      <a:r>
                        <a:rPr kumimoji="0" lang="ar-JO" sz="2400" b="1" i="0" u="none" strike="noStrike" cap="none" normalizeH="0" baseline="0" dirty="0">
                          <a:ln>
                            <a:noFill/>
                          </a:ln>
                          <a:solidFill>
                            <a:srgbClr val="060606"/>
                          </a:solidFill>
                          <a:effectLst/>
                          <a:latin typeface="Arial" panose="020B0604020202020204" pitchFamily="34" charset="0"/>
                          <a:ea typeface="Times New Roman" charset="0"/>
                          <a:cs typeface="Arial" panose="020B0604020202020204" pitchFamily="34" charset="0"/>
                        </a:rPr>
                        <a:t>مبهم وغامض (جراهام س. أوغدن) ؛ سخيفة (مايكل ف. فوكس) ؛</a:t>
                      </a:r>
                    </a:p>
                    <a:p>
                      <a:pPr marL="0" marR="0" lvl="0" indent="0" algn="r" defTabSz="457200" rtl="0" eaLnBrk="1" fontAlgn="base" latinLnBrk="0" hangingPunct="1">
                        <a:lnSpc>
                          <a:spcPct val="100000"/>
                        </a:lnSpc>
                        <a:spcBef>
                          <a:spcPct val="0"/>
                        </a:spcBef>
                        <a:spcAft>
                          <a:spcPct val="0"/>
                        </a:spcAft>
                        <a:buClrTx/>
                        <a:buSzTx/>
                        <a:buFontTx/>
                        <a:buNone/>
                        <a:tabLst>
                          <a:tab pos="1409700" algn="l"/>
                          <a:tab pos="3797300" algn="l"/>
                        </a:tabLst>
                      </a:pPr>
                      <a:r>
                        <a:rPr kumimoji="0" lang="ar-JO" sz="2400" b="1" i="0" u="none" strike="noStrike" cap="none" normalizeH="0" baseline="0" dirty="0">
                          <a:ln>
                            <a:noFill/>
                          </a:ln>
                          <a:solidFill>
                            <a:srgbClr val="060606"/>
                          </a:solidFill>
                          <a:effectLst/>
                          <a:latin typeface="Arial" panose="020B0604020202020204" pitchFamily="34" charset="0"/>
                          <a:ea typeface="Times New Roman" charset="0"/>
                          <a:cs typeface="Arial" panose="020B0604020202020204" pitchFamily="34" charset="0"/>
                        </a:rPr>
                        <a:t>المفارقة (إدوين جود) ؛ </a:t>
                      </a:r>
                    </a:p>
                    <a:p>
                      <a:pPr marL="0" marR="0" lvl="0" indent="0" algn="r" defTabSz="457200" rtl="0" eaLnBrk="1" fontAlgn="base" latinLnBrk="0" hangingPunct="1">
                        <a:lnSpc>
                          <a:spcPct val="100000"/>
                        </a:lnSpc>
                        <a:spcBef>
                          <a:spcPct val="0"/>
                        </a:spcBef>
                        <a:spcAft>
                          <a:spcPct val="0"/>
                        </a:spcAft>
                        <a:buClrTx/>
                        <a:buSzTx/>
                        <a:buFontTx/>
                        <a:buNone/>
                        <a:tabLst>
                          <a:tab pos="1409700" algn="l"/>
                          <a:tab pos="3797300" algn="l"/>
                        </a:tabLst>
                      </a:pPr>
                      <a:r>
                        <a:rPr kumimoji="0" lang="ar-JO" sz="2400" b="1" i="0" u="none" strike="noStrike" cap="none" normalizeH="0" baseline="0" dirty="0">
                          <a:ln>
                            <a:noFill/>
                          </a:ln>
                          <a:solidFill>
                            <a:srgbClr val="060606"/>
                          </a:solidFill>
                          <a:effectLst/>
                          <a:latin typeface="Arial" panose="020B0604020202020204" pitchFamily="34" charset="0"/>
                          <a:ea typeface="Times New Roman" charset="0"/>
                          <a:cs typeface="Arial" panose="020B0604020202020204" pitchFamily="34" charset="0"/>
                        </a:rPr>
                        <a:t>عابرة (رادماخر)</a:t>
                      </a:r>
                      <a:endParaRPr kumimoji="0" lang="en-US" sz="2400" b="1" i="0" u="none" strike="noStrike" cap="none" normalizeH="0" baseline="0" dirty="0">
                        <a:ln>
                          <a:noFill/>
                        </a:ln>
                        <a:solidFill>
                          <a:srgbClr val="060606"/>
                        </a:solidFill>
                        <a:effectLst/>
                        <a:latin typeface="Arial" panose="020B0604020202020204" pitchFamily="34" charset="0"/>
                        <a:ea typeface="Times New Roman" charset="0"/>
                        <a:cs typeface="Arial" panose="020B0604020202020204" pitchFamily="34" charset="0"/>
                      </a:endParaRPr>
                    </a:p>
                  </a:txBody>
                  <a:tcPr marL="68588" marR="68588" marT="0" marB="0"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3FF"/>
                    </a:solidFill>
                  </a:tcPr>
                </a:tc>
                <a:extLst>
                  <a:ext uri="{0D108BD9-81ED-4DB2-BD59-A6C34878D82A}">
                    <a16:rowId xmlns:a16="http://schemas.microsoft.com/office/drawing/2014/main" val="10001"/>
                  </a:ext>
                </a:extLst>
              </a:tr>
              <a:tr h="1492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060606"/>
                          </a:solidFill>
                          <a:effectLst/>
                          <a:latin typeface="Arial" panose="020B0604020202020204" pitchFamily="34" charset="0"/>
                          <a:ea typeface="Times New Roman" charset="0"/>
                          <a:cs typeface="Arial" panose="020B0604020202020204" pitchFamily="34" charset="0"/>
                        </a:rPr>
                        <a:t>تحت  الشمس    1: 3</a:t>
                      </a:r>
                      <a:endParaRPr kumimoji="0" lang="en-US" sz="2400" b="1" i="0" u="none" strike="noStrike" cap="none" normalizeH="0" baseline="0" dirty="0">
                        <a:ln>
                          <a:noFill/>
                        </a:ln>
                        <a:solidFill>
                          <a:srgbClr val="060606"/>
                        </a:solidFill>
                        <a:effectLst/>
                        <a:latin typeface="Arial" panose="020B0604020202020204" pitchFamily="34" charset="0"/>
                        <a:ea typeface="Times New Roman" charset="0"/>
                        <a:cs typeface="Arial" panose="020B0604020202020204" pitchFamily="34" charset="0"/>
                      </a:endParaRPr>
                    </a:p>
                  </a:txBody>
                  <a:tcPr marL="68588" marR="68588"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FF"/>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060606"/>
                          </a:solidFill>
                          <a:effectLst/>
                          <a:latin typeface="Arial" panose="020B0604020202020204" pitchFamily="34" charset="0"/>
                          <a:ea typeface="ＭＳ Ｐゴシック" charset="0"/>
                          <a:cs typeface="Arial" panose="020B0604020202020204" pitchFamily="34" charset="0"/>
                        </a:rPr>
                        <a:t>طريقة مراقبة الحياة من منظور إنساني (ليبولد)</a:t>
                      </a:r>
                      <a:endParaRPr kumimoji="0" lang="en-US" sz="2400" b="1" i="0" u="none" strike="noStrike" cap="none" normalizeH="0" baseline="0" dirty="0">
                        <a:ln>
                          <a:noFill/>
                        </a:ln>
                        <a:solidFill>
                          <a:srgbClr val="060606"/>
                        </a:solidFill>
                        <a:effectLst/>
                        <a:latin typeface="Arial" panose="020B0604020202020204" pitchFamily="34" charset="0"/>
                        <a:ea typeface="ＭＳ Ｐゴシック" charset="0"/>
                        <a:cs typeface="Arial" panose="020B0604020202020204" pitchFamily="34" charset="0"/>
                      </a:endParaRPr>
                    </a:p>
                  </a:txBody>
                  <a:tcPr marL="91450" marR="9145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FF"/>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060606"/>
                          </a:solidFill>
                          <a:effectLst/>
                          <a:latin typeface="Arial" panose="020B0604020202020204" pitchFamily="34" charset="0"/>
                          <a:ea typeface="Times New Roman" charset="0"/>
                          <a:cs typeface="Arial" panose="020B0604020202020204" pitchFamily="34" charset="0"/>
                        </a:rPr>
                        <a:t>مجال النشاط الأرضي للإنسان، أي هنا على الأرض (أرديل ب. كانيداي)</a:t>
                      </a:r>
                      <a:endParaRPr kumimoji="0" lang="en-US" sz="2400" b="1" i="0" u="none" strike="noStrike" cap="none" normalizeH="0" baseline="0" dirty="0">
                        <a:ln>
                          <a:noFill/>
                        </a:ln>
                        <a:solidFill>
                          <a:srgbClr val="060606"/>
                        </a:solidFill>
                        <a:effectLst/>
                        <a:latin typeface="Arial" panose="020B0604020202020204" pitchFamily="34" charset="0"/>
                        <a:ea typeface="Times New Roman" charset="0"/>
                        <a:cs typeface="Arial" panose="020B0604020202020204" pitchFamily="34" charset="0"/>
                      </a:endParaRPr>
                    </a:p>
                  </a:txBody>
                  <a:tcPr marL="68588" marR="68588"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FF"/>
                    </a:solidFill>
                  </a:tcPr>
                </a:tc>
                <a:extLst>
                  <a:ext uri="{0D108BD9-81ED-4DB2-BD59-A6C34878D82A}">
                    <a16:rowId xmlns:a16="http://schemas.microsoft.com/office/drawing/2014/main" val="10002"/>
                  </a:ext>
                </a:extLst>
              </a:tr>
            </a:tbl>
          </a:graphicData>
        </a:graphic>
      </p:graphicFrame>
      <p:sp>
        <p:nvSpPr>
          <p:cNvPr id="5" name="TextBox 4"/>
          <p:cNvSpPr txBox="1"/>
          <p:nvPr/>
        </p:nvSpPr>
        <p:spPr>
          <a:xfrm>
            <a:off x="8366531" y="76200"/>
            <a:ext cx="704039" cy="461665"/>
          </a:xfrm>
          <a:prstGeom prst="rect">
            <a:avLst/>
          </a:prstGeom>
          <a:noFill/>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405</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 name="Rectangle 2"/>
          <p:cNvSpPr/>
          <p:nvPr/>
        </p:nvSpPr>
        <p:spPr bwMode="auto">
          <a:xfrm>
            <a:off x="9324975" y="1195388"/>
            <a:ext cx="4211638" cy="5689600"/>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42027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137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5888"/>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437112"/>
            <a:ext cx="9144000" cy="2088232"/>
          </a:xfrm>
          <a:effectLst>
            <a:outerShdw blurRad="63500" dist="35921" dir="2700000" algn="ctr" rotWithShape="0">
              <a:schemeClr val="tx2">
                <a:alpha val="74998"/>
              </a:schemeClr>
            </a:outerShdw>
          </a:effectLst>
        </p:spPr>
        <p:txBody>
          <a:bodyPr/>
          <a:lstStyle/>
          <a:p>
            <a:pPr marL="720000" indent="-720000" algn="r" rtl="1">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2. إن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دورات</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الحياة العديدة تمر             (1: 3-11).</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1251520"/>
            <a:ext cx="9144000" cy="10081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8800" b="1" dirty="0">
                <a:effectLst>
                  <a:glow rad="127000">
                    <a:schemeClr val="tx1"/>
                  </a:glow>
                </a:effectLst>
                <a:latin typeface="Arial" panose="020B0604020202020204" pitchFamily="34" charset="0"/>
                <a:ea typeface="ＭＳ Ｐゴシック" charset="0"/>
                <a:cs typeface="Arial" panose="020B0604020202020204" pitchFamily="34" charset="0"/>
              </a:rPr>
              <a:t>الجامعة</a:t>
            </a:r>
            <a:endParaRPr lang="en-US" sz="8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1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6089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188913"/>
            <a:ext cx="9144000" cy="129540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هل تسير بسرعة؟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42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97000" y="1257300"/>
            <a:ext cx="6350000" cy="433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23272" y="332656"/>
            <a:ext cx="9144000" cy="2232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ما الفائدة للإنسان من كل تعبه الذي يتعبه تحت الشمس؟</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0462" y="5328592"/>
            <a:ext cx="9144000" cy="1556792"/>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موضوع (1: 1-6: 9): إن عملنا لا يقودنا إلى أي مكان (1: 3)</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5819" y="0"/>
            <a:ext cx="9144000" cy="2924944"/>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الدليل: التكرارات العديدة العابرة في الحياة لا تؤدي إلى أي تغيير حقيقي       (1: 4-11)</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10547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55875" y="3021013"/>
            <a:ext cx="3810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23272" y="332656"/>
            <a:ext cx="9144000" cy="10081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Ecclesiastes</a:t>
            </a:r>
          </a:p>
        </p:txBody>
      </p:sp>
      <p:pic>
        <p:nvPicPr>
          <p:cNvPr id="10752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372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6137919"/>
            <a:ext cx="9144000" cy="720081"/>
          </a:xfrm>
          <a:solidFill>
            <a:schemeClr val="tx1">
              <a:lumMod val="95000"/>
              <a:lumOff val="5000"/>
            </a:schemeClr>
          </a:solidFill>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دورة الحياة البشرية</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2051720" y="1700808"/>
            <a:ext cx="4968552" cy="2088232"/>
          </a:xfrm>
          <a:prstGeom prst="rect">
            <a:avLst/>
          </a:prstGeom>
          <a:solidFill>
            <a:schemeClr val="tx1">
              <a:lumMod val="95000"/>
              <a:lumOff val="5000"/>
            </a:schemeClr>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الدورات المستمرة          واضحة في أجيالنا              (1: 4)</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34925" y="115888"/>
            <a:ext cx="1512888" cy="865187"/>
          </a:xfrm>
          <a:prstGeom prst="rect">
            <a:avLst/>
          </a:prstGeom>
          <a:solidFill>
            <a:schemeClr val="tx1">
              <a:lumMod val="95000"/>
              <a:lumOff val="5000"/>
            </a:schemeClr>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بويضة مخصبة</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2700338" y="-26988"/>
            <a:ext cx="1511300" cy="431801"/>
          </a:xfrm>
          <a:prstGeom prst="rect">
            <a:avLst/>
          </a:prstGeom>
          <a:solidFill>
            <a:schemeClr val="tx1">
              <a:lumMod val="95000"/>
              <a:lumOff val="5000"/>
            </a:schemeClr>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الجنين</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6227763" y="260350"/>
            <a:ext cx="1728613" cy="433388"/>
          </a:xfrm>
          <a:prstGeom prst="rect">
            <a:avLst/>
          </a:prstGeom>
          <a:solidFill>
            <a:schemeClr val="tx1">
              <a:lumMod val="95000"/>
              <a:lumOff val="5000"/>
            </a:schemeClr>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الطفل الرضيع</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7740650" y="2636838"/>
            <a:ext cx="1511300" cy="431800"/>
          </a:xfrm>
          <a:prstGeom prst="rect">
            <a:avLst/>
          </a:prstGeom>
          <a:solidFill>
            <a:schemeClr val="tx1">
              <a:lumMod val="95000"/>
              <a:lumOff val="5000"/>
            </a:schemeClr>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الطفل</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7235825" y="5084763"/>
            <a:ext cx="1908175" cy="433387"/>
          </a:xfrm>
          <a:prstGeom prst="rect">
            <a:avLst/>
          </a:prstGeom>
          <a:solidFill>
            <a:schemeClr val="tx1">
              <a:lumMod val="95000"/>
              <a:lumOff val="5000"/>
            </a:schemeClr>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المراهق</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4859338" y="5661025"/>
            <a:ext cx="1512887" cy="433388"/>
          </a:xfrm>
          <a:prstGeom prst="rect">
            <a:avLst/>
          </a:prstGeom>
          <a:solidFill>
            <a:schemeClr val="tx1">
              <a:lumMod val="95000"/>
              <a:lumOff val="5000"/>
            </a:schemeClr>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الشاب البالغ</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900113" y="5661025"/>
            <a:ext cx="1511300" cy="433388"/>
          </a:xfrm>
          <a:prstGeom prst="rect">
            <a:avLst/>
          </a:prstGeom>
          <a:solidFill>
            <a:schemeClr val="tx1">
              <a:lumMod val="95000"/>
              <a:lumOff val="5000"/>
            </a:schemeClr>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العجوز</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0" y="3644900"/>
            <a:ext cx="1187450" cy="431800"/>
          </a:xfrm>
          <a:prstGeom prst="rect">
            <a:avLst/>
          </a:prstGeom>
          <a:solidFill>
            <a:schemeClr val="tx1">
              <a:lumMod val="95000"/>
              <a:lumOff val="5000"/>
            </a:schemeClr>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الموت</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957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1188" y="1700213"/>
            <a:ext cx="7874000" cy="482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4680" y="188441"/>
            <a:ext cx="9144000" cy="1296343"/>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الدورات المستمرة واضحة في الطبيعة          (1: 5-7)</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161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44450"/>
            <a:ext cx="9182100" cy="612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0462" y="5373216"/>
            <a:ext cx="9144000" cy="1484784"/>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تشرق الشمس وتغرب باستمرار                 (1: 5)</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366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5090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0462" y="5949280"/>
            <a:ext cx="9144000" cy="908720"/>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تهب الريح في دوائر (1: 6)</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07504"/>
            <a:ext cx="9144000" cy="129634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t>The Water Cycle</a:t>
            </a:r>
          </a:p>
        </p:txBody>
      </p:sp>
      <p:grpSp>
        <p:nvGrpSpPr>
          <p:cNvPr id="115714" name="Group 1"/>
          <p:cNvGrpSpPr>
            <a:grpSpLocks/>
          </p:cNvGrpSpPr>
          <p:nvPr/>
        </p:nvGrpSpPr>
        <p:grpSpPr bwMode="auto">
          <a:xfrm>
            <a:off x="-396875" y="115888"/>
            <a:ext cx="9559925" cy="6756400"/>
            <a:chOff x="-396552" y="115888"/>
            <a:chExt cx="9559602" cy="6756400"/>
          </a:xfrm>
        </p:grpSpPr>
        <p:pic>
          <p:nvPicPr>
            <p:cNvPr id="1157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5888"/>
              <a:ext cx="9163050" cy="675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26"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5536" y="1844824"/>
              <a:ext cx="2008603" cy="432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27"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83277" y="260648"/>
              <a:ext cx="1864587" cy="432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28" name="Picture 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84168" y="1689569"/>
              <a:ext cx="1136316" cy="22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29" name="Picture 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604036" y="1628800"/>
              <a:ext cx="1082806" cy="242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30" name="Picture 1"/>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64088" y="3501008"/>
              <a:ext cx="1008112" cy="648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31" name="Picture 1"/>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942867" y="4935095"/>
              <a:ext cx="909053" cy="294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32" name="Picture 1"/>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96552" y="5445224"/>
              <a:ext cx="1263648" cy="3208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33" name="Picture 1"/>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43608" y="4725144"/>
              <a:ext cx="654181" cy="3281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 name="Rectangle 2"/>
          <p:cNvSpPr txBox="1">
            <a:spLocks noChangeArrowheads="1"/>
          </p:cNvSpPr>
          <p:nvPr/>
        </p:nvSpPr>
        <p:spPr bwMode="auto">
          <a:xfrm>
            <a:off x="2699792" y="5805264"/>
            <a:ext cx="6636960" cy="864096"/>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Ecclesiastes</a:t>
            </a:r>
          </a:p>
        </p:txBody>
      </p:sp>
      <p:pic>
        <p:nvPicPr>
          <p:cNvPr id="11571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51950" y="-87313"/>
            <a:ext cx="9163050" cy="6756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0" y="5733257"/>
            <a:ext cx="9144000" cy="1124744"/>
          </a:xfrm>
          <a:prstGeom prst="rect">
            <a:avLst/>
          </a:prstGeom>
          <a:solidFill>
            <a:schemeClr val="tx1">
              <a:lumMod val="95000"/>
              <a:lumOff val="5000"/>
            </a:schemeClr>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تدور المياه في الأنهار والبحار إلى ما لا نهاية</a:t>
            </a:r>
          </a:p>
          <a:p>
            <a:pPr>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7)</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15718" name="Rectangle 2"/>
          <p:cNvSpPr txBox="1">
            <a:spLocks noChangeArrowheads="1"/>
          </p:cNvSpPr>
          <p:nvPr/>
        </p:nvSpPr>
        <p:spPr bwMode="auto">
          <a:xfrm>
            <a:off x="0" y="5229225"/>
            <a:ext cx="1116013"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FFFFFF"/>
                </a:solidFill>
                <a:latin typeface="Arial" panose="020B0604020202020204" pitchFamily="34" charset="0"/>
                <a:cs typeface="Arial" panose="020B0604020202020204" pitchFamily="34" charset="0"/>
              </a:rPr>
              <a:t>المحيط</a:t>
            </a:r>
            <a:endParaRPr lang="en-US" b="1" dirty="0">
              <a:solidFill>
                <a:srgbClr val="FFFFFF"/>
              </a:solidFill>
              <a:latin typeface="Arial" panose="020B0604020202020204" pitchFamily="34" charset="0"/>
              <a:cs typeface="Arial" panose="020B0604020202020204" pitchFamily="34" charset="0"/>
            </a:endParaRPr>
          </a:p>
        </p:txBody>
      </p:sp>
      <p:sp>
        <p:nvSpPr>
          <p:cNvPr id="115719" name="Rectangle 2"/>
          <p:cNvSpPr txBox="1">
            <a:spLocks noChangeArrowheads="1"/>
          </p:cNvSpPr>
          <p:nvPr/>
        </p:nvSpPr>
        <p:spPr bwMode="auto">
          <a:xfrm>
            <a:off x="936625" y="4581525"/>
            <a:ext cx="1114425"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latin typeface="Arial" panose="020B0604020202020204" pitchFamily="34" charset="0"/>
                <a:cs typeface="Arial" panose="020B0604020202020204" pitchFamily="34" charset="0"/>
              </a:rPr>
              <a:t>التربة</a:t>
            </a:r>
            <a:endParaRPr lang="en-US" b="1" dirty="0">
              <a:latin typeface="Arial" panose="020B0604020202020204" pitchFamily="34" charset="0"/>
              <a:cs typeface="Arial" panose="020B0604020202020204" pitchFamily="34" charset="0"/>
            </a:endParaRPr>
          </a:p>
        </p:txBody>
      </p:sp>
      <p:sp>
        <p:nvSpPr>
          <p:cNvPr id="115720" name="Rectangle 2"/>
          <p:cNvSpPr txBox="1">
            <a:spLocks noChangeArrowheads="1"/>
          </p:cNvSpPr>
          <p:nvPr/>
        </p:nvSpPr>
        <p:spPr bwMode="auto">
          <a:xfrm>
            <a:off x="755650" y="188913"/>
            <a:ext cx="2952750" cy="57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latin typeface="Arial" panose="020B0604020202020204" pitchFamily="34" charset="0"/>
                <a:cs typeface="Arial" panose="020B0604020202020204" pitchFamily="34" charset="0"/>
              </a:rPr>
              <a:t>التكاثف</a:t>
            </a:r>
            <a:endParaRPr lang="en-US" b="1" dirty="0">
              <a:latin typeface="Arial" panose="020B0604020202020204" pitchFamily="34" charset="0"/>
              <a:cs typeface="Arial" panose="020B0604020202020204" pitchFamily="34" charset="0"/>
            </a:endParaRPr>
          </a:p>
        </p:txBody>
      </p:sp>
      <p:sp>
        <p:nvSpPr>
          <p:cNvPr id="115721" name="Rectangle 2"/>
          <p:cNvSpPr txBox="1">
            <a:spLocks noChangeArrowheads="1"/>
          </p:cNvSpPr>
          <p:nvPr/>
        </p:nvSpPr>
        <p:spPr bwMode="auto">
          <a:xfrm>
            <a:off x="250825" y="1700213"/>
            <a:ext cx="2952750" cy="57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latin typeface="Arial" panose="020B0604020202020204" pitchFamily="34" charset="0"/>
                <a:cs typeface="Arial" panose="020B0604020202020204" pitchFamily="34" charset="0"/>
              </a:rPr>
              <a:t>التبخر</a:t>
            </a:r>
            <a:endParaRPr lang="en-US" b="1" dirty="0">
              <a:latin typeface="Arial" panose="020B0604020202020204" pitchFamily="34" charset="0"/>
              <a:cs typeface="Arial" panose="020B0604020202020204" pitchFamily="34" charset="0"/>
            </a:endParaRPr>
          </a:p>
        </p:txBody>
      </p:sp>
      <p:sp>
        <p:nvSpPr>
          <p:cNvPr id="115722" name="Rectangle 2"/>
          <p:cNvSpPr txBox="1">
            <a:spLocks noChangeArrowheads="1"/>
          </p:cNvSpPr>
          <p:nvPr/>
        </p:nvSpPr>
        <p:spPr bwMode="auto">
          <a:xfrm>
            <a:off x="5219700" y="1484313"/>
            <a:ext cx="2952750" cy="57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latin typeface="Arial" panose="020B0604020202020204" pitchFamily="34" charset="0"/>
                <a:cs typeface="Arial" panose="020B0604020202020204" pitchFamily="34" charset="0"/>
              </a:rPr>
              <a:t>الهطول</a:t>
            </a:r>
            <a:endParaRPr lang="en-US" b="1" dirty="0">
              <a:latin typeface="Arial" panose="020B0604020202020204" pitchFamily="34" charset="0"/>
              <a:cs typeface="Arial" panose="020B0604020202020204" pitchFamily="34" charset="0"/>
            </a:endParaRPr>
          </a:p>
        </p:txBody>
      </p:sp>
      <p:sp>
        <p:nvSpPr>
          <p:cNvPr id="115723" name="Rectangle 2"/>
          <p:cNvSpPr txBox="1">
            <a:spLocks noChangeArrowheads="1"/>
          </p:cNvSpPr>
          <p:nvPr/>
        </p:nvSpPr>
        <p:spPr bwMode="auto">
          <a:xfrm>
            <a:off x="4716463" y="3573463"/>
            <a:ext cx="2447925" cy="57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latin typeface="Arial" panose="020B0604020202020204" pitchFamily="34" charset="0"/>
                <a:cs typeface="Arial" panose="020B0604020202020204" pitchFamily="34" charset="0"/>
              </a:rPr>
              <a:t>الجريان السطحي</a:t>
            </a:r>
            <a:endParaRPr lang="en-US" b="1" dirty="0">
              <a:latin typeface="Arial" panose="020B0604020202020204" pitchFamily="34" charset="0"/>
              <a:cs typeface="Arial" panose="020B0604020202020204" pitchFamily="34" charset="0"/>
            </a:endParaRPr>
          </a:p>
        </p:txBody>
      </p:sp>
      <p:sp>
        <p:nvSpPr>
          <p:cNvPr id="115724" name="Rectangle 2"/>
          <p:cNvSpPr txBox="1">
            <a:spLocks noChangeArrowheads="1"/>
          </p:cNvSpPr>
          <p:nvPr/>
        </p:nvSpPr>
        <p:spPr bwMode="auto">
          <a:xfrm>
            <a:off x="2843213" y="4724400"/>
            <a:ext cx="1116012"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latin typeface="Arial" panose="020B0604020202020204" pitchFamily="34" charset="0"/>
                <a:cs typeface="Arial" panose="020B0604020202020204" pitchFamily="34" charset="0"/>
              </a:rPr>
              <a:t>البحيرة</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776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44016" y="188640"/>
            <a:ext cx="4355976" cy="3312368"/>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فليس تحت      الشمس جديد        (1: 9ب)</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5373216"/>
            <a:ext cx="9144000" cy="131066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الدورات المستمرة واضحة في التاريخ          (1: 8-11)</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85928"/>
            <a:ext cx="9144000" cy="1295400"/>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يجب أن تدفعنا دورات الحياة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العابرة</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للبحث عن الله</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23272" y="332656"/>
            <a:ext cx="9144000" cy="10081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 في 1: 1-11</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11981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844675"/>
            <a:ext cx="9144000" cy="2633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ChangeArrowheads="1"/>
          </p:cNvSpPr>
          <p:nvPr>
            <p:ph type="title" idx="4294967295"/>
          </p:nvPr>
        </p:nvSpPr>
        <p:spPr/>
        <p:txBody>
          <a:bodyPr/>
          <a:lstStyle/>
          <a:p>
            <a:pPr eaLnBrk="1" hangingPunct="1"/>
            <a:r>
              <a:rPr lang="en-US" altLang="zh-CN">
                <a:latin typeface="Arial" charset="0"/>
                <a:ea typeface="ＭＳ Ｐゴシック" charset="0"/>
              </a:rPr>
              <a:t>2 Fs</a:t>
            </a:r>
          </a:p>
        </p:txBody>
      </p:sp>
      <p:pic>
        <p:nvPicPr>
          <p:cNvPr id="262147" name="Picture 3" descr="bs01928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8600"/>
            <a:ext cx="9144000" cy="6858000"/>
          </a:xfrm>
          <a:prstGeom prst="rect">
            <a:avLst/>
          </a:prstGeom>
          <a:noFill/>
          <a:ln>
            <a:noFill/>
          </a:ln>
          <a:effectLst>
            <a:outerShdw blurRad="63500" dist="38099" dir="2700000" algn="ctr" rotWithShape="0">
              <a:schemeClr val="folHlink">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2151" name="AutoShape 7"/>
          <p:cNvSpPr>
            <a:spLocks noChangeArrowheads="1"/>
          </p:cNvSpPr>
          <p:nvPr/>
        </p:nvSpPr>
        <p:spPr bwMode="auto">
          <a:xfrm>
            <a:off x="2362200" y="-99391"/>
            <a:ext cx="4343400" cy="6576391"/>
          </a:xfrm>
          <a:prstGeom prst="upArrow">
            <a:avLst>
              <a:gd name="adj1" fmla="val 50000"/>
              <a:gd name="adj2" fmla="val 40351"/>
            </a:avLst>
          </a:prstGeom>
          <a:solidFill>
            <a:srgbClr val="000090"/>
          </a:solidFill>
          <a:ln w="9525">
            <a:solidFill>
              <a:schemeClr val="tx1"/>
            </a:solidFill>
            <a:miter lim="800000"/>
            <a:headEnd/>
            <a:tailEnd/>
          </a:ln>
          <a:effectLst/>
        </p:spPr>
        <p:txBody>
          <a:bodyPr wrap="none" anchor="ctr"/>
          <a:lstStyle/>
          <a:p>
            <a:pPr>
              <a:defRPr/>
            </a:pPr>
            <a:endParaRPr lang="en-US" dirty="0">
              <a:solidFill>
                <a:srgbClr val="FFFFFF"/>
              </a:solidFill>
              <a:latin typeface="Arial"/>
              <a:ea typeface="+mn-ea"/>
              <a:cs typeface="Arial"/>
            </a:endParaRPr>
          </a:p>
        </p:txBody>
      </p:sp>
      <p:sp>
        <p:nvSpPr>
          <p:cNvPr id="2" name="Rectangle 1">
            <a:extLst>
              <a:ext uri="{FF2B5EF4-FFF2-40B4-BE49-F238E27FC236}">
                <a16:creationId xmlns:a16="http://schemas.microsoft.com/office/drawing/2014/main" id="{4B97D771-5375-E8FA-4217-E78450CA964D}"/>
              </a:ext>
            </a:extLst>
          </p:cNvPr>
          <p:cNvSpPr/>
          <p:nvPr/>
        </p:nvSpPr>
        <p:spPr bwMode="auto">
          <a:xfrm>
            <a:off x="98350" y="-99391"/>
            <a:ext cx="2106617" cy="1110177"/>
          </a:xfrm>
          <a:prstGeom prst="rect">
            <a:avLst/>
          </a:prstGeom>
          <a:no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defTabSz="914400" rtl="0" eaLnBrk="0" fontAlgn="base" latinLnBrk="0" hangingPunct="0">
              <a:lnSpc>
                <a:spcPct val="100000"/>
              </a:lnSpc>
              <a:spcBef>
                <a:spcPct val="0"/>
              </a:spcBef>
              <a:spcAft>
                <a:spcPct val="0"/>
              </a:spcAft>
              <a:buClrTx/>
              <a:buSzTx/>
              <a:buFontTx/>
              <a:buNone/>
              <a:tabLst/>
            </a:pPr>
            <a:r>
              <a:rPr lang="ar-JO" sz="6600" dirty="0">
                <a:solidFill>
                  <a:srgbClr val="66FF33"/>
                </a:solidFill>
                <a:effectLst>
                  <a:glow rad="127000">
                    <a:schemeClr val="tx1"/>
                  </a:glow>
                </a:effectLst>
                <a:latin typeface="Arial" panose="020B0604020202020204" pitchFamily="34" charset="0"/>
                <a:cs typeface="Arial" panose="020B0604020202020204" pitchFamily="34" charset="0"/>
              </a:rPr>
              <a:t>عابر</a:t>
            </a:r>
            <a:endParaRPr kumimoji="0" lang="en-US" sz="6600" b="0" i="0" u="none" strike="noStrike" cap="none" normalizeH="0" baseline="0" dirty="0">
              <a:ln>
                <a:noFill/>
              </a:ln>
              <a:solidFill>
                <a:srgbClr val="66FF33"/>
              </a:solidFill>
              <a:effectLst>
                <a:glow rad="127000">
                  <a:schemeClr val="tx1"/>
                </a:glow>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7463291-F16F-0911-5A41-68941D1AFA4C}"/>
              </a:ext>
            </a:extLst>
          </p:cNvPr>
          <p:cNvSpPr/>
          <p:nvPr/>
        </p:nvSpPr>
        <p:spPr bwMode="auto">
          <a:xfrm>
            <a:off x="3059832" y="53009"/>
            <a:ext cx="2736304" cy="1110177"/>
          </a:xfrm>
          <a:prstGeom prst="rect">
            <a:avLst/>
          </a:prstGeom>
          <a:no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ar-JO" sz="6600" b="0" i="0" u="none" strike="noStrike" cap="none" normalizeH="0" baseline="0" dirty="0">
                <a:ln>
                  <a:noFill/>
                </a:ln>
                <a:solidFill>
                  <a:srgbClr val="66FF33"/>
                </a:solidFill>
                <a:effectLst>
                  <a:glow rad="127000">
                    <a:schemeClr val="tx1"/>
                  </a:glow>
                </a:effectLst>
                <a:latin typeface="Arial" panose="020B0604020202020204" pitchFamily="34" charset="0"/>
                <a:cs typeface="Arial" panose="020B0604020202020204" pitchFamily="34" charset="0"/>
              </a:rPr>
              <a:t>محبط</a:t>
            </a:r>
            <a:endParaRPr kumimoji="0" lang="en-US" sz="6600" b="0" i="0" u="none" strike="noStrike" cap="none" normalizeH="0" baseline="0" dirty="0">
              <a:ln>
                <a:noFill/>
              </a:ln>
              <a:solidFill>
                <a:srgbClr val="66FF33"/>
              </a:solidFill>
              <a:effectLst>
                <a:glow rad="127000">
                  <a:schemeClr val="tx1"/>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0512FE0-5D9B-06AA-C2C8-C68C3BE48F68}"/>
              </a:ext>
            </a:extLst>
          </p:cNvPr>
          <p:cNvSpPr/>
          <p:nvPr/>
        </p:nvSpPr>
        <p:spPr bwMode="auto">
          <a:xfrm>
            <a:off x="7020272" y="53009"/>
            <a:ext cx="2025378" cy="1110177"/>
          </a:xfrm>
          <a:prstGeom prst="rect">
            <a:avLst/>
          </a:prstGeom>
          <a:no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defTabSz="914400" rtl="0" eaLnBrk="0" fontAlgn="base" latinLnBrk="0" hangingPunct="0">
              <a:lnSpc>
                <a:spcPct val="100000"/>
              </a:lnSpc>
              <a:spcBef>
                <a:spcPct val="0"/>
              </a:spcBef>
              <a:spcAft>
                <a:spcPct val="0"/>
              </a:spcAft>
              <a:buClrTx/>
              <a:buSzTx/>
              <a:buFontTx/>
              <a:buNone/>
              <a:tabLst/>
            </a:pPr>
            <a:r>
              <a:rPr lang="ar-JO" sz="6600" dirty="0">
                <a:solidFill>
                  <a:srgbClr val="66FF33"/>
                </a:solidFill>
                <a:effectLst>
                  <a:glow rad="127000">
                    <a:schemeClr val="tx1"/>
                  </a:glow>
                </a:effectLst>
                <a:latin typeface="Arial" panose="020B0604020202020204" pitchFamily="34" charset="0"/>
                <a:cs typeface="Arial" panose="020B0604020202020204" pitchFamily="34" charset="0"/>
              </a:rPr>
              <a:t>عقيم</a:t>
            </a:r>
            <a:endParaRPr kumimoji="0" lang="en-US" sz="6600" b="0" i="0" u="none" strike="noStrike" cap="none" normalizeH="0" baseline="0" dirty="0">
              <a:ln>
                <a:noFill/>
              </a:ln>
              <a:solidFill>
                <a:srgbClr val="66FF33"/>
              </a:solidFill>
              <a:effectLst>
                <a:glow rad="127000">
                  <a:schemeClr val="tx1"/>
                </a:glow>
              </a:effectLs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84D1570A-152F-022B-E355-267037765A61}"/>
              </a:ext>
            </a:extLst>
          </p:cNvPr>
          <p:cNvSpPr/>
          <p:nvPr/>
        </p:nvSpPr>
        <p:spPr bwMode="auto">
          <a:xfrm>
            <a:off x="3419872" y="381000"/>
            <a:ext cx="2232248" cy="2587504"/>
          </a:xfrm>
          <a:prstGeom prst="rect">
            <a:avLst/>
          </a:prstGeom>
          <a:no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defTabSz="914400" rtl="0" eaLnBrk="0" fontAlgn="base" latinLnBrk="0" hangingPunct="0">
              <a:lnSpc>
                <a:spcPct val="100000"/>
              </a:lnSpc>
              <a:spcBef>
                <a:spcPct val="0"/>
              </a:spcBef>
              <a:spcAft>
                <a:spcPct val="0"/>
              </a:spcAft>
              <a:buClrTx/>
              <a:buSzTx/>
              <a:buFontTx/>
              <a:buNone/>
              <a:tabLst/>
            </a:pPr>
            <a:r>
              <a:rPr lang="ar-JO" sz="5400" dirty="0">
                <a:solidFill>
                  <a:schemeClr val="bg1"/>
                </a:solidFill>
                <a:effectLst/>
                <a:latin typeface="Arial" panose="020B0604020202020204" pitchFamily="34" charset="0"/>
                <a:cs typeface="Arial" panose="020B0604020202020204" pitchFamily="34" charset="0"/>
              </a:rPr>
              <a:t>جد</a:t>
            </a:r>
          </a:p>
          <a:p>
            <a:pPr marL="0" marR="0" indent="0" defTabSz="914400" rtl="0" eaLnBrk="0" fontAlgn="base" latinLnBrk="0" hangingPunct="0">
              <a:lnSpc>
                <a:spcPct val="100000"/>
              </a:lnSpc>
              <a:spcBef>
                <a:spcPct val="0"/>
              </a:spcBef>
              <a:spcAft>
                <a:spcPct val="0"/>
              </a:spcAft>
              <a:buClrTx/>
              <a:buSzTx/>
              <a:buFontTx/>
              <a:buNone/>
              <a:tabLst/>
            </a:pPr>
            <a:r>
              <a:rPr kumimoji="0" lang="ar-JO" sz="54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الله</a:t>
            </a:r>
          </a:p>
          <a:p>
            <a:pPr marL="0" marR="0" indent="0" defTabSz="914400" rtl="0" eaLnBrk="0" fontAlgn="base" latinLnBrk="0" hangingPunct="0">
              <a:lnSpc>
                <a:spcPct val="100000"/>
              </a:lnSpc>
              <a:spcBef>
                <a:spcPct val="0"/>
              </a:spcBef>
              <a:spcAft>
                <a:spcPct val="0"/>
              </a:spcAft>
              <a:buClrTx/>
              <a:buSzTx/>
              <a:buFontTx/>
              <a:buNone/>
              <a:tabLst/>
            </a:pPr>
            <a:r>
              <a:rPr lang="ar-JO" sz="4800" dirty="0">
                <a:solidFill>
                  <a:schemeClr val="bg1"/>
                </a:solidFill>
                <a:effectLst/>
                <a:latin typeface="Arial" panose="020B0604020202020204" pitchFamily="34" charset="0"/>
                <a:cs typeface="Arial" panose="020B0604020202020204" pitchFamily="34" charset="0"/>
              </a:rPr>
              <a:t>(12: 1)</a:t>
            </a:r>
            <a:endParaRPr kumimoji="0" lang="en-US" sz="48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F2C6CC90-BBD8-586D-D627-7E656A07180C}"/>
              </a:ext>
            </a:extLst>
          </p:cNvPr>
          <p:cNvSpPr/>
          <p:nvPr/>
        </p:nvSpPr>
        <p:spPr bwMode="auto">
          <a:xfrm>
            <a:off x="3419872" y="2968504"/>
            <a:ext cx="2232248" cy="3326168"/>
          </a:xfrm>
          <a:prstGeom prst="rect">
            <a:avLst/>
          </a:prstGeom>
          <a:no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defTabSz="914400" rtl="0" eaLnBrk="0" fontAlgn="base" latinLnBrk="0" hangingPunct="0">
              <a:lnSpc>
                <a:spcPct val="100000"/>
              </a:lnSpc>
              <a:spcBef>
                <a:spcPct val="0"/>
              </a:spcBef>
              <a:spcAft>
                <a:spcPct val="0"/>
              </a:spcAft>
              <a:buClrTx/>
              <a:buSzTx/>
              <a:buFontTx/>
              <a:buNone/>
              <a:tabLst/>
            </a:pPr>
            <a:r>
              <a:rPr lang="ar-JO" sz="5400" dirty="0">
                <a:solidFill>
                  <a:schemeClr val="bg1"/>
                </a:solidFill>
                <a:effectLst/>
                <a:latin typeface="Arial" panose="020B0604020202020204" pitchFamily="34" charset="0"/>
                <a:cs typeface="Arial" panose="020B0604020202020204" pitchFamily="34" charset="0"/>
              </a:rPr>
              <a:t>و</a:t>
            </a:r>
          </a:p>
          <a:p>
            <a:pPr marL="0" marR="0" indent="0" defTabSz="914400" rtl="0" eaLnBrk="0" fontAlgn="base" latinLnBrk="0" hangingPunct="0">
              <a:lnSpc>
                <a:spcPct val="100000"/>
              </a:lnSpc>
              <a:spcBef>
                <a:spcPct val="0"/>
              </a:spcBef>
              <a:spcAft>
                <a:spcPct val="0"/>
              </a:spcAft>
              <a:buClrTx/>
              <a:buSzTx/>
              <a:buFontTx/>
              <a:buNone/>
              <a:tabLst/>
            </a:pPr>
            <a:r>
              <a:rPr lang="ar-JO" sz="5400" dirty="0">
                <a:solidFill>
                  <a:schemeClr val="bg1"/>
                </a:solidFill>
                <a:effectLst/>
                <a:latin typeface="Arial" panose="020B0604020202020204" pitchFamily="34" charset="0"/>
                <a:cs typeface="Arial" panose="020B0604020202020204" pitchFamily="34" charset="0"/>
              </a:rPr>
              <a:t>خف</a:t>
            </a:r>
          </a:p>
          <a:p>
            <a:pPr marL="0" marR="0" indent="0" defTabSz="914400" rtl="0" eaLnBrk="0" fontAlgn="base" latinLnBrk="0" hangingPunct="0">
              <a:lnSpc>
                <a:spcPct val="100000"/>
              </a:lnSpc>
              <a:spcBef>
                <a:spcPct val="0"/>
              </a:spcBef>
              <a:spcAft>
                <a:spcPct val="0"/>
              </a:spcAft>
              <a:buClrTx/>
              <a:buSzTx/>
              <a:buFontTx/>
              <a:buNone/>
              <a:tabLst/>
            </a:pPr>
            <a:r>
              <a:rPr kumimoji="0" lang="ar-JO" sz="54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الله</a:t>
            </a:r>
          </a:p>
          <a:p>
            <a:pPr marL="0" marR="0" indent="0" defTabSz="914400" rtl="0" eaLnBrk="0" fontAlgn="base" latinLnBrk="0" hangingPunct="0">
              <a:lnSpc>
                <a:spcPct val="100000"/>
              </a:lnSpc>
              <a:spcBef>
                <a:spcPct val="0"/>
              </a:spcBef>
              <a:spcAft>
                <a:spcPct val="0"/>
              </a:spcAft>
              <a:buClrTx/>
              <a:buSzTx/>
              <a:buFontTx/>
              <a:buNone/>
              <a:tabLst/>
            </a:pPr>
            <a:r>
              <a:rPr lang="ar-JO" sz="4800" dirty="0">
                <a:solidFill>
                  <a:schemeClr val="bg1"/>
                </a:solidFill>
                <a:effectLst/>
                <a:latin typeface="Arial" panose="020B0604020202020204" pitchFamily="34" charset="0"/>
                <a:cs typeface="Arial" panose="020B0604020202020204" pitchFamily="34" charset="0"/>
              </a:rPr>
              <a:t>(12: 13)</a:t>
            </a:r>
            <a:endParaRPr kumimoji="0" lang="en-US" sz="48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2151"/>
                                        </p:tgtEl>
                                        <p:attrNameLst>
                                          <p:attrName>style.visibility</p:attrName>
                                        </p:attrNameLst>
                                      </p:cBhvr>
                                      <p:to>
                                        <p:strVal val="visible"/>
                                      </p:to>
                                    </p:set>
                                    <p:animEffect transition="in" filter="blinds(horizontal)">
                                      <p:cBhvr>
                                        <p:cTn id="7" dur="500"/>
                                        <p:tgtEl>
                                          <p:spTgt spid="262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5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8913"/>
            <a:ext cx="9144000" cy="129540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لماذا تسير بسرعة كبيرة؟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5017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55725"/>
            <a:ext cx="9144000" cy="437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ctrTitle"/>
          </p:nvPr>
        </p:nvSpPr>
        <p:spPr>
          <a:xfrm>
            <a:off x="228600" y="0"/>
            <a:ext cx="8915400" cy="4038600"/>
          </a:xfrm>
        </p:spPr>
        <p:txBody>
          <a:bodyPr/>
          <a:lstStyle/>
          <a:p>
            <a:pPr marL="720000" indent="-720000" algn="r" rtl="1">
              <a:defRPr/>
            </a:pPr>
            <a:r>
              <a:rPr kumimoji="0" lang="ar-JO" sz="5400" b="1" i="0" u="none" strike="noStrike" kern="0" cap="none" spc="0" normalizeH="0" baseline="0" noProof="0" dirty="0">
                <a:ln>
                  <a:noFill/>
                </a:ln>
                <a:solidFill>
                  <a:srgbClr val="FFFFFF"/>
                </a:solidFill>
                <a:effectLst/>
                <a:uLnTx/>
                <a:uFillTx/>
                <a:latin typeface="Arial" charset="0"/>
                <a:ea typeface="ＭＳ Ｐゴシック" pitchFamily="-108" charset="-128"/>
                <a:cs typeface="Arial"/>
              </a:rPr>
              <a:t>1. كل مسعى بشري </a:t>
            </a:r>
            <a:r>
              <a:rPr kumimoji="0" lang="ar-JO" sz="5400" b="1" i="0" u="none" strike="noStrike" kern="0" cap="none" spc="0" normalizeH="0" baseline="0" noProof="0" dirty="0">
                <a:ln>
                  <a:noFill/>
                </a:ln>
                <a:solidFill>
                  <a:srgbClr val="FFFF00"/>
                </a:solidFill>
                <a:effectLst/>
                <a:uLnTx/>
                <a:uFillTx/>
                <a:latin typeface="Arial" charset="0"/>
                <a:ea typeface="ＭＳ Ｐゴシック" pitchFamily="-108" charset="-128"/>
                <a:cs typeface="Arial"/>
              </a:rPr>
              <a:t>قصير الأجل    </a:t>
            </a:r>
            <a:r>
              <a:rPr kumimoji="0" lang="ar-JO" sz="5400" b="1" i="0" u="none" strike="noStrike" kern="0" cap="none" spc="0" normalizeH="0" baseline="0" noProof="0" dirty="0">
                <a:ln>
                  <a:noFill/>
                </a:ln>
                <a:solidFill>
                  <a:srgbClr val="FFFFFF"/>
                </a:solidFill>
                <a:effectLst/>
                <a:uLnTx/>
                <a:uFillTx/>
                <a:latin typeface="Arial" charset="0"/>
                <a:ea typeface="ＭＳ Ｐゴシック" pitchFamily="-108" charset="-128"/>
                <a:cs typeface="Arial"/>
              </a:rPr>
              <a:t>(1: 2).</a:t>
            </a:r>
            <a:endParaRPr lang="en-US" sz="6000" dirty="0">
              <a:effectLst>
                <a:outerShdw blurRad="38100" dist="38100" dir="2700000" algn="tl">
                  <a:srgbClr val="FFFFFF"/>
                </a:outerShdw>
              </a:effectLst>
              <a:latin typeface="Times New Roman" charset="0"/>
            </a:endParaRPr>
          </a:p>
        </p:txBody>
      </p:sp>
      <p:pic>
        <p:nvPicPr>
          <p:cNvPr id="123906" name="Picture 3" descr="F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38600" y="3657600"/>
            <a:ext cx="51054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07" name="Picture 4" descr="COIN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886200"/>
            <a:ext cx="40386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5888"/>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437112"/>
            <a:ext cx="9144000" cy="2088232"/>
          </a:xfrm>
          <a:effectLst>
            <a:outerShdw blurRad="63500" dist="35921" dir="2700000" algn="ctr" rotWithShape="0">
              <a:schemeClr val="tx2">
                <a:alpha val="74998"/>
              </a:schemeClr>
            </a:outerShdw>
          </a:effectLst>
        </p:spPr>
        <p:txBody>
          <a:bodyPr/>
          <a:lstStyle/>
          <a:p>
            <a:pPr marL="720000" indent="-720000" algn="r" rtl="1">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إن </a:t>
            </a:r>
            <a:r>
              <a:rPr kumimoji="0" lang="ar-JO" sz="48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دورات</a:t>
            </a: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الحياة العديدة تمر             (1: 3-11).</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1251520"/>
            <a:ext cx="9144000" cy="10081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8800" b="1" dirty="0">
                <a:effectLst>
                  <a:glow rad="127000">
                    <a:schemeClr val="tx1"/>
                  </a:glow>
                </a:effectLst>
                <a:latin typeface="Arial" panose="020B0604020202020204" pitchFamily="34" charset="0"/>
                <a:ea typeface="ＭＳ Ｐゴシック" charset="0"/>
                <a:cs typeface="Arial" panose="020B0604020202020204" pitchFamily="34" charset="0"/>
              </a:rPr>
              <a:t>الجامعة</a:t>
            </a:r>
            <a:endParaRPr lang="en-US" sz="8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0" y="1192213"/>
            <a:ext cx="8890000" cy="554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33705" y="-171599"/>
            <a:ext cx="9144000" cy="1296343"/>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لا تنشغل في السباق</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8640"/>
            <a:ext cx="9144000" cy="129634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Rats often run in circles</a:t>
            </a:r>
          </a:p>
        </p:txBody>
      </p:sp>
      <p:sp>
        <p:nvSpPr>
          <p:cNvPr id="6" name="Rectangle 2"/>
          <p:cNvSpPr txBox="1">
            <a:spLocks noChangeArrowheads="1"/>
          </p:cNvSpPr>
          <p:nvPr/>
        </p:nvSpPr>
        <p:spPr bwMode="auto">
          <a:xfrm>
            <a:off x="0" y="5993904"/>
            <a:ext cx="9144000" cy="86409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a:effectLst>
                  <a:glow rad="127000">
                    <a:schemeClr val="tx1"/>
                  </a:glow>
                </a:effectLst>
                <a:latin typeface="Arial" charset="0"/>
                <a:ea typeface="ＭＳ Ｐゴシック" charset="0"/>
                <a:cs typeface="ＭＳ Ｐゴシック" charset="0"/>
              </a:rPr>
              <a:t>Ecclesiastes</a:t>
            </a:r>
          </a:p>
        </p:txBody>
      </p:sp>
      <p:pic>
        <p:nvPicPr>
          <p:cNvPr id="13005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0"/>
            <a:ext cx="9240837" cy="681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209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1588"/>
            <a:ext cx="9142412" cy="685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0462" y="5373216"/>
            <a:ext cx="9144000" cy="1484784"/>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الإرهاق</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92150"/>
            <a:ext cx="9147175" cy="6129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1296343"/>
            <a:ext cx="9144000" cy="1296343"/>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لا تنجح في الأمر الخاطئ</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79513" y="476672"/>
            <a:ext cx="3528392" cy="60486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لا ينبغي أن يكون خوفنا الأكبر من الفشل </a:t>
            </a:r>
          </a:p>
          <a:p>
            <a:pPr>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بل من النجاح في أشياء غير مهمة     في الحياة.</a:t>
            </a:r>
          </a:p>
          <a:p>
            <a:pPr>
              <a:defRPr/>
            </a:pP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فرانسيس تشان</a:t>
            </a:r>
            <a:r>
              <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800" b="1" dirty="0">
                <a:solidFill>
                  <a:srgbClr val="FFFFFF"/>
                </a:solidFill>
                <a:latin typeface="Arial" charset="0"/>
                <a:ea typeface="ＭＳ Ｐゴシック" charset="0"/>
              </a:rPr>
              <a:t>رابط وعظ العهد القديم على </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solidFill>
                  <a:srgbClr val="FFFFFF"/>
                </a:solidFill>
                <a:latin typeface="Arial" charset="0"/>
                <a:cs typeface="Arial" charset="0"/>
              </a:rPr>
              <a:t>أحصل على العرض التقديمي والنص مجاناً</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16265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8913"/>
            <a:ext cx="9144000" cy="129540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غالباً ما تركض الفئران في دوائر</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5222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92275" y="1317625"/>
            <a:ext cx="5300663" cy="556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1113" y="-1282700"/>
            <a:ext cx="9144000" cy="1296988"/>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Rats climb the ladder</a:t>
            </a:r>
          </a:p>
        </p:txBody>
      </p:sp>
      <p:sp>
        <p:nvSpPr>
          <p:cNvPr id="4" name="Rectangle 2"/>
          <p:cNvSpPr txBox="1">
            <a:spLocks noChangeArrowheads="1"/>
          </p:cNvSpPr>
          <p:nvPr/>
        </p:nvSpPr>
        <p:spPr bwMode="auto">
          <a:xfrm>
            <a:off x="5580063" y="3429000"/>
            <a:ext cx="3313112" cy="302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sz="4400" b="1" dirty="0">
                <a:solidFill>
                  <a:srgbClr val="000000"/>
                </a:solidFill>
                <a:latin typeface="Arial" panose="020B0604020202020204" pitchFamily="34" charset="0"/>
                <a:cs typeface="Arial" panose="020B0604020202020204" pitchFamily="34" charset="0"/>
              </a:rPr>
              <a:t>هل تتسلق السلم؟</a:t>
            </a:r>
            <a:endParaRPr lang="en-US" sz="4400" b="1"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322" name="Group 2"/>
          <p:cNvGrpSpPr>
            <a:grpSpLocks/>
          </p:cNvGrpSpPr>
          <p:nvPr/>
        </p:nvGrpSpPr>
        <p:grpSpPr bwMode="auto">
          <a:xfrm>
            <a:off x="-31750" y="1196975"/>
            <a:ext cx="9329738" cy="4614863"/>
            <a:chOff x="-31750" y="1196975"/>
            <a:chExt cx="9329738" cy="4614863"/>
          </a:xfrm>
        </p:grpSpPr>
        <p:pic>
          <p:nvPicPr>
            <p:cNvPr id="5632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1750" y="1196975"/>
              <a:ext cx="9329738" cy="4614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8" name="Rectangle 1"/>
            <p:cNvSpPr>
              <a:spLocks noChangeArrowheads="1"/>
            </p:cNvSpPr>
            <p:nvPr/>
          </p:nvSpPr>
          <p:spPr bwMode="auto">
            <a:xfrm>
              <a:off x="323528" y="2708920"/>
              <a:ext cx="1440160" cy="463846"/>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algn="l"/>
              <a:endParaRPr lang="en-US">
                <a:solidFill>
                  <a:srgbClr val="000000"/>
                </a:solidFill>
                <a:latin typeface="Arial" panose="020B0604020202020204" pitchFamily="34" charset="0"/>
                <a:cs typeface="Arial" panose="020B0604020202020204" pitchFamily="34" charset="0"/>
              </a:endParaRPr>
            </a:p>
          </p:txBody>
        </p:sp>
        <p:sp>
          <p:nvSpPr>
            <p:cNvPr id="56329" name="Rectangle 6"/>
            <p:cNvSpPr>
              <a:spLocks noChangeArrowheads="1"/>
            </p:cNvSpPr>
            <p:nvPr/>
          </p:nvSpPr>
          <p:spPr bwMode="auto">
            <a:xfrm>
              <a:off x="4410" y="4941168"/>
              <a:ext cx="2551366" cy="463846"/>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algn="l"/>
              <a:endParaRPr lang="en-US">
                <a:solidFill>
                  <a:srgbClr val="000000"/>
                </a:solidFill>
                <a:latin typeface="Arial" panose="020B0604020202020204" pitchFamily="34" charset="0"/>
                <a:cs typeface="Arial" panose="020B0604020202020204" pitchFamily="34" charset="0"/>
              </a:endParaRPr>
            </a:p>
          </p:txBody>
        </p:sp>
      </p:grpSp>
      <p:sp>
        <p:nvSpPr>
          <p:cNvPr id="900098" name="Rectangle 2"/>
          <p:cNvSpPr>
            <a:spLocks noGrp="1" noChangeArrowheads="1"/>
          </p:cNvSpPr>
          <p:nvPr>
            <p:ph type="ctrTitle"/>
          </p:nvPr>
        </p:nvSpPr>
        <p:spPr>
          <a:xfrm>
            <a:off x="11113" y="-1282700"/>
            <a:ext cx="9144000" cy="1296988"/>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t>Still a rat</a:t>
            </a:r>
          </a:p>
        </p:txBody>
      </p:sp>
      <p:sp>
        <p:nvSpPr>
          <p:cNvPr id="56324" name="Rectangle 2"/>
          <p:cNvSpPr txBox="1">
            <a:spLocks noChangeArrowheads="1"/>
          </p:cNvSpPr>
          <p:nvPr/>
        </p:nvSpPr>
        <p:spPr bwMode="auto">
          <a:xfrm>
            <a:off x="0" y="981075"/>
            <a:ext cx="9144000" cy="1295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sz="5400" b="1" dirty="0">
                <a:solidFill>
                  <a:srgbClr val="000000"/>
                </a:solidFill>
                <a:latin typeface="Arial" panose="020B0604020202020204" pitchFamily="34" charset="0"/>
                <a:cs typeface="Arial" panose="020B0604020202020204" pitchFamily="34" charset="0"/>
              </a:rPr>
              <a:t>سباق الفئران</a:t>
            </a:r>
            <a:endParaRPr lang="en-US" sz="5400" b="1" dirty="0">
              <a:solidFill>
                <a:srgbClr val="000000"/>
              </a:solidFill>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36513" y="2708920"/>
            <a:ext cx="2376488" cy="7915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sz="4400" b="1" dirty="0">
                <a:solidFill>
                  <a:srgbClr val="000000"/>
                </a:solidFill>
                <a:latin typeface="Arial" panose="020B0604020202020204" pitchFamily="34" charset="0"/>
                <a:cs typeface="Arial" panose="020B0604020202020204" pitchFamily="34" charset="0"/>
              </a:rPr>
              <a:t>أنت؟</a:t>
            </a:r>
          </a:p>
        </p:txBody>
      </p:sp>
      <p:sp>
        <p:nvSpPr>
          <p:cNvPr id="9" name="Rectangle 2"/>
          <p:cNvSpPr txBox="1">
            <a:spLocks noChangeArrowheads="1"/>
          </p:cNvSpPr>
          <p:nvPr/>
        </p:nvSpPr>
        <p:spPr bwMode="auto">
          <a:xfrm>
            <a:off x="0" y="4941888"/>
            <a:ext cx="2771775"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sz="4400" b="1" dirty="0">
                <a:solidFill>
                  <a:srgbClr val="000000"/>
                </a:solidFill>
                <a:latin typeface="Arial" panose="020B0604020202020204" pitchFamily="34" charset="0"/>
                <a:cs typeface="Arial" panose="020B0604020202020204" pitchFamily="34" charset="0"/>
              </a:rPr>
              <a:t>لا زلت     </a:t>
            </a:r>
            <a:r>
              <a:rPr lang="ar-JO" sz="4400" b="1" u="sng" dirty="0">
                <a:solidFill>
                  <a:srgbClr val="000000"/>
                </a:solidFill>
                <a:latin typeface="Arial" panose="020B0604020202020204" pitchFamily="34" charset="0"/>
                <a:cs typeface="Arial" panose="020B0604020202020204" pitchFamily="34" charset="0"/>
              </a:rPr>
              <a:t>فأرا</a:t>
            </a:r>
            <a:r>
              <a:rPr lang="ar-JO" sz="4400" b="1" dirty="0">
                <a:solidFill>
                  <a:srgbClr val="000000"/>
                </a:solidFill>
                <a:latin typeface="Arial" panose="020B0604020202020204" pitchFamily="34" charset="0"/>
                <a:cs typeface="Arial" panose="020B0604020202020204" pitchFamily="34" charset="0"/>
              </a:rPr>
              <a:t>ً.</a:t>
            </a:r>
            <a:endParaRPr lang="en-US" sz="4400" b="1" dirty="0">
              <a:solidFill>
                <a:srgbClr val="000000"/>
              </a:solidFill>
              <a:latin typeface="Arial" panose="020B0604020202020204" pitchFamily="34"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37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36613"/>
            <a:ext cx="9196388" cy="605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44463" y="188913"/>
            <a:ext cx="8748712" cy="129540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نعم، لكن لو كنت تعرف رئيسي...</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26988"/>
            <a:ext cx="9144000" cy="1079501"/>
          </a:xfrm>
          <a:effectLst>
            <a:outerShdw blurRad="63500" dist="35921" dir="2700000" algn="ctr" rotWithShape="0">
              <a:schemeClr val="tx2">
                <a:alpha val="74998"/>
              </a:schemeClr>
            </a:outerShdw>
          </a:effectLst>
        </p:spPr>
        <p:txBody>
          <a:bodyPr/>
          <a:lstStyle/>
          <a:p>
            <a:pPr>
              <a:defRPr/>
            </a:pPr>
            <a:r>
              <a:rPr lang="ar-JO" b="1" dirty="0">
                <a:effectLst>
                  <a:glow rad="876300">
                    <a:schemeClr val="tx1"/>
                  </a:glow>
                </a:effectLst>
                <a:latin typeface="Arial" panose="020B0604020202020204" pitchFamily="34" charset="0"/>
                <a:ea typeface="ＭＳ Ｐゴシック" charset="0"/>
                <a:cs typeface="Arial" panose="020B0604020202020204" pitchFamily="34" charset="0"/>
              </a:rPr>
              <a:t>دراستنا في سفر الجامعة</a:t>
            </a:r>
            <a:endParaRPr lang="en-US"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4869160"/>
            <a:ext cx="9144000" cy="1295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العمل والحكمة لا يدومان</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5464</TotalTime>
  <Words>1391</Words>
  <Application>Microsoft Macintosh PowerPoint</Application>
  <PresentationFormat>On-screen Show (4:3)</PresentationFormat>
  <Paragraphs>233</Paragraphs>
  <Slides>47</Slides>
  <Notes>46</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47</vt:i4>
      </vt:variant>
    </vt:vector>
  </HeadingPairs>
  <TitlesOfParts>
    <vt:vector size="56" baseType="lpstr">
      <vt:lpstr>ＭＳ Ｐゴシック</vt:lpstr>
      <vt:lpstr>Arial</vt:lpstr>
      <vt:lpstr>Comic Sans MS</vt:lpstr>
      <vt:lpstr>Geneva</vt:lpstr>
      <vt:lpstr>Impact</vt:lpstr>
      <vt:lpstr>Times New Roman</vt:lpstr>
      <vt:lpstr>Wingdings</vt:lpstr>
      <vt:lpstr>Digital Dots</vt:lpstr>
      <vt:lpstr>46_Blank Presentation</vt:lpstr>
      <vt:lpstr>عندما تدخل الحياة في دورات (1: 1-11)</vt:lpstr>
      <vt:lpstr>كم ثانية تحتاج لتسير مسافة 60 قدم؟</vt:lpstr>
      <vt:lpstr>هل تسير بسرعة؟</vt:lpstr>
      <vt:lpstr>لماذا تسير بسرعة كبيرة؟</vt:lpstr>
      <vt:lpstr>غالباً ما تركض الفئران في دوائر</vt:lpstr>
      <vt:lpstr>Rats climb the ladder</vt:lpstr>
      <vt:lpstr>Still a rat</vt:lpstr>
      <vt:lpstr>نعم، لكن لو كنت تعرف رئيسي...</vt:lpstr>
      <vt:lpstr>دراستنا في سفر الجامعة</vt:lpstr>
      <vt:lpstr>الجامعة طموح ملك</vt:lpstr>
      <vt:lpstr>يقول الكثيرون أن كوهيليت (الواعظ) كتبه:</vt:lpstr>
      <vt:lpstr>يليق بسليمان:</vt:lpstr>
      <vt:lpstr>متى كُتِب؟</vt:lpstr>
      <vt:lpstr>أسفار العهد القديم الشعرية</vt:lpstr>
      <vt:lpstr>1. كل مسعى بشري قصير الأجل    (1: 2).</vt:lpstr>
      <vt:lpstr>Video Clip</vt:lpstr>
      <vt:lpstr>1: 2</vt:lpstr>
      <vt:lpstr>معنى هيبيل</vt:lpstr>
      <vt:lpstr>Cover</vt:lpstr>
      <vt:lpstr>هيبيل وتحت الشمس</vt:lpstr>
      <vt:lpstr>طريقتان للنظر إلى الحياة</vt:lpstr>
      <vt:lpstr>البحث عن المعنى</vt:lpstr>
      <vt:lpstr>بطلان الإنجاز البشري والحكمة</vt:lpstr>
      <vt:lpstr>هيبيل حرفياً تعني نفس، ريح، بخار (أم 21: 6، أش 57: 13)</vt:lpstr>
      <vt:lpstr>ترجمة حرفية جداً</vt:lpstr>
      <vt:lpstr>عابرة أو مؤقت (6 :12 مع 3 :19؛ 7 :15؛ 9 :9؛ 11 :10) </vt:lpstr>
      <vt:lpstr>سريع مرور مختصر مؤقت خاطف زائل قصير الأجل</vt:lpstr>
      <vt:lpstr>هيبيل وتحت الشمس</vt:lpstr>
      <vt:lpstr>2. إن دورات الحياة العديدة تمر             (1: 3-11).</vt:lpstr>
      <vt:lpstr>موضوع (1: 1-6: 9): إن عملنا لا يقودنا إلى أي مكان (1: 3)</vt:lpstr>
      <vt:lpstr>الدليل: التكرارات العديدة العابرة في الحياة لا تؤدي إلى أي تغيير حقيقي       (1: 4-11)</vt:lpstr>
      <vt:lpstr>دورة الحياة البشرية</vt:lpstr>
      <vt:lpstr>الدورات المستمرة واضحة في الطبيعة          (1: 5-7)</vt:lpstr>
      <vt:lpstr>تشرق الشمس وتغرب باستمرار                 (1: 5)</vt:lpstr>
      <vt:lpstr>تهب الريح في دوائر (1: 6)</vt:lpstr>
      <vt:lpstr>The Water Cycle</vt:lpstr>
      <vt:lpstr>فليس تحت      الشمس جديد        (1: 9ب)</vt:lpstr>
      <vt:lpstr>يجب أن تدفعنا دورات الحياة العابرة           للبحث عن الله</vt:lpstr>
      <vt:lpstr>2 Fs</vt:lpstr>
      <vt:lpstr>1. كل مسعى بشري قصير الأجل    (1: 2).</vt:lpstr>
      <vt:lpstr>2. إن دورات الحياة العديدة تمر             (1: 3-11).</vt:lpstr>
      <vt:lpstr>لا تنشغل في السباق</vt:lpstr>
      <vt:lpstr>Rats often run in circles</vt:lpstr>
      <vt:lpstr>الإرهاق</vt:lpstr>
      <vt:lpstr>لا تنجح في الأمر الخاطئ</vt:lpstr>
      <vt:lpstr>PowerPoint Presentation</vt:lpstr>
      <vt:lpstr>رابط وعظ العهد القديم على  BibleStudyDownloads.org</vt:lpstr>
    </vt:vector>
  </TitlesOfParts>
  <Company>Bartley Christian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Administrator</dc:creator>
  <cp:lastModifiedBy>Rick Griffith</cp:lastModifiedBy>
  <cp:revision>204</cp:revision>
  <dcterms:created xsi:type="dcterms:W3CDTF">2010-04-06T10:28:06Z</dcterms:created>
  <dcterms:modified xsi:type="dcterms:W3CDTF">2024-05-21T16:24:34Z</dcterms:modified>
</cp:coreProperties>
</file>